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74" r:id="rId5"/>
    <p:sldId id="275" r:id="rId6"/>
    <p:sldId id="261" r:id="rId7"/>
    <p:sldId id="263" r:id="rId8"/>
    <p:sldId id="276" r:id="rId9"/>
    <p:sldId id="265" r:id="rId10"/>
    <p:sldId id="273" r:id="rId11"/>
    <p:sldId id="266" r:id="rId12"/>
    <p:sldId id="277" r:id="rId13"/>
    <p:sldId id="268" r:id="rId14"/>
    <p:sldId id="271" r:id="rId15"/>
    <p:sldId id="264" r:id="rId16"/>
    <p:sldId id="270" r:id="rId17"/>
    <p:sldId id="272" r:id="rId18"/>
    <p:sldId id="267" r:id="rId19"/>
    <p:sldId id="269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473" autoAdjust="0"/>
  </p:normalViewPr>
  <p:slideViewPr>
    <p:cSldViewPr>
      <p:cViewPr>
        <p:scale>
          <a:sx n="71" d="100"/>
          <a:sy n="71" d="100"/>
        </p:scale>
        <p:origin x="7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91;&#1090;&#1077;&#1096;&#1077;&#1089;&#1090;&#1074;&#1080;&#1077;%20&#1074;%20&#1076;&#1077;&#1090;&#1089;&#1090;&#1074;&#1086;\&#1048;&#1086;&#1075;&#1072;&#1085;%20&#1057;&#1077;&#1073;&#1072;&#1089;&#1090;&#1100;&#1103;&#1085;%20&#1041;&#1072;&#1093;%20-%20&#1050;&#1083;&#1072;&#1089;&#1089;&#1080;&#1095;&#1077;&#1089;&#1082;&#1072;&#1103;%20&#1084;&#1091;&#1079;&#1099;&#1082;&#1072;%20(mp3ostrov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91;&#1090;&#1077;&#1096;&#1077;&#1089;&#1090;&#1074;&#1080;&#1077;%20&#1074;%20&#1076;&#1077;&#1090;&#1089;&#1090;&#1074;&#1086;\&#1060;.&#1048;.%20&#1064;&#1072;&#1083;&#1103;&#1087;&#1080;&#1085;%20-%20&#1069;&#1081;,%20&#1091;&#1093;&#1085;&#1077;&#1084;!%20(mp3ostrov.com)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91;&#1090;&#1077;&#1096;&#1077;&#1089;&#1090;&#1074;&#1080;&#1077;%20&#1074;%20&#1076;&#1077;&#1090;&#1089;&#1090;&#1074;&#1086;\18___PAUL_MAURIA___LOVE_IS_.MP3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nekrasov.ru/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://images.yandex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" TargetMode="External"/><Relationship Id="rId5" Type="http://schemas.openxmlformats.org/officeDocument/2006/relationships/hyperlink" Target="http://www.knigostock.com/viewtopic.php?f=6&amp;t=58" TargetMode="External"/><Relationship Id="rId4" Type="http://schemas.openxmlformats.org/officeDocument/2006/relationships/hyperlink" Target="http://www.nnekrasov.ru/childhood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2844" y="1568207"/>
            <a:ext cx="55721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Путешествие в детство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(Экскурсия  в деревню 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Ярославской области,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 прошло детство Николая Алексеевича Некрасова)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45720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 ученик 8 класса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 ООШ №8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Давыдов Владислав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учитель 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Кораблёва Юлия Викторовна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Иоган Себастьян Бах - Классическая музык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715404" y="114298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06719" y="0"/>
            <a:ext cx="9450719" cy="707233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1714488"/>
            <a:ext cx="35004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здесь, на этой «благословенной реке»,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 явилось «зрелище бедствий народных». Бурлаки, стонущие от непосильной работы, потрясли  маленького Некрасова.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О, горько, горько я рыдал,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Когда в то утро я стоял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 берегу родной  реки</a:t>
            </a:r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0" y="1928802"/>
            <a:ext cx="5429256" cy="400052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4282" y="5500702"/>
            <a:ext cx="3281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 первый раз ее назвал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Рекою рабства и тоски!...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000496" y="5214950"/>
          <a:ext cx="6096000" cy="7315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643438" y="6000768"/>
            <a:ext cx="34308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Илья Репин «Бурлаки на Волге»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1872-1873</a:t>
            </a:r>
            <a:endParaRPr lang="ru-RU" dirty="0"/>
          </a:p>
        </p:txBody>
      </p:sp>
      <p:pic>
        <p:nvPicPr>
          <p:cNvPr id="14" name="Ф.И. Шаляпин - Эй, ухнем!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715404" y="1071546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3126598"/>
      </p:ext>
    </p:extLst>
  </p:cSld>
  <p:clrMapOvr>
    <a:masterClrMapping/>
  </p:clrMapOvr>
  <p:transition advClick="0"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9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5723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2143116"/>
            <a:ext cx="37861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Усадьба Некрасовых стояла у самой дороги, многолюдной и бойкой, соединяющей  Кострому с Ярославлем. </a:t>
            </a:r>
          </a:p>
          <a:p>
            <a:pPr lvl="0" algn="ctr"/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нас же дорога большая была: Рабочего звания люди сновали </a:t>
            </a: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ней без числа. </a:t>
            </a: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Копатель канав, вологжанин, Лудильщик, портной, шерстобит, А то в монастырь горожанин </a:t>
            </a: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праздник молиться катит.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endParaRPr lang="ru-RU" dirty="0"/>
          </a:p>
        </p:txBody>
      </p:sp>
      <p:pic>
        <p:nvPicPr>
          <p:cNvPr id="16" name="Рисунок 15" descr="0002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2071678"/>
            <a:ext cx="5017308" cy="3643338"/>
          </a:xfrm>
          <a:prstGeom prst="rect">
            <a:avLst/>
          </a:prstGeom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Дорога стоголосая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Гудит! Что море синее…</a:t>
            </a:r>
          </a:p>
        </p:txBody>
      </p:sp>
    </p:spTree>
    <p:extLst>
      <p:ext uri="{BB962C8B-B14F-4D97-AF65-F5344CB8AC3E}">
        <p14:creationId xmlns="" xmlns:p14="http://schemas.microsoft.com/office/powerpoint/2010/main" val="3654004947"/>
      </p:ext>
    </p:extLst>
  </p:cSld>
  <p:clrMapOvr>
    <a:masterClrMapping/>
  </p:clrMapOvr>
  <p:transition advClick="0"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429784" cy="70723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9512" y="1905506"/>
            <a:ext cx="41067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на этой дороге маленький Николай встречался с рабочим народом.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 утра встречались «странники»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Всё больше люди  малые: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Свой брат крестьянин-лапотник,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Мастеровые, нищие, солдаты,                                      ямщики.</a:t>
            </a:r>
          </a:p>
          <a:p>
            <a:endParaRPr lang="ru-RU" dirty="0"/>
          </a:p>
        </p:txBody>
      </p:sp>
      <p:pic>
        <p:nvPicPr>
          <p:cNvPr id="17" name="Рисунок 16" descr="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071678"/>
            <a:ext cx="4429124" cy="37147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4004947"/>
      </p:ext>
    </p:extLst>
  </p:cSld>
  <p:clrMapOvr>
    <a:masterClrMapping/>
  </p:clrMapOvr>
  <p:transition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500174"/>
            <a:ext cx="61436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той же дороге гнали под конвоем в Сибирь арестантов, закованных в железные цепи.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«Золотая пора малолетства» на всю жизнь была омрачена. 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Цепями руки кручены,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Железом ноги кованы.</a:t>
            </a:r>
          </a:p>
          <a:p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0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286124"/>
            <a:ext cx="4429124" cy="3571876"/>
          </a:xfrm>
          <a:prstGeom prst="rect">
            <a:avLst/>
          </a:prstGeom>
        </p:spPr>
      </p:pic>
      <p:pic>
        <p:nvPicPr>
          <p:cNvPr id="11" name="Рисунок 10" descr="кандал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428604"/>
            <a:ext cx="2214578" cy="528638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72066" y="5857892"/>
            <a:ext cx="418383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Арестант  в кандалах 19 век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«Печальный звон-кандальный звон».</a:t>
            </a:r>
          </a:p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3305968"/>
      </p:ext>
    </p:extLst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785926"/>
            <a:ext cx="400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714488"/>
            <a:ext cx="42862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Биографы, приписывающие  маленькому Некрасову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сплошное страдальчество, глубоко не правы.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словам поэта, детство его «ликующее», дань «забав и радостей».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огласилась и смехом, и воем: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Тут драка - не драка, игра - не игра...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солнце палит их полуденным зноем. Домой, ребятишки! обедать пора.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49291720_V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2285992"/>
            <a:ext cx="4500594" cy="4357718"/>
          </a:xfrm>
          <a:prstGeom prst="rect">
            <a:avLst/>
          </a:prstGeom>
        </p:spPr>
      </p:pic>
      <p:pic>
        <p:nvPicPr>
          <p:cNvPr id="12" name="18___PAUL_MAURIA___LOVE_IS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715404" y="1285860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65125565"/>
      </p:ext>
    </p:extLst>
  </p:cSld>
  <p:clrMapOvr>
    <a:masterClrMapping/>
  </p:clrMapOvr>
  <p:transition advClick="0"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053" y="0"/>
            <a:ext cx="9429784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505" y="1859339"/>
            <a:ext cx="352839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Уже в ранние годы поэт до мельчайших подробностей узнал жизнь крепостного крестьянина и усвоил его богатую, образную, меткую речь. И разве мог бы он написать «Крестьянских детей», «Мороз, Красный нос», «Кому на Руси жить хорошо», если бы не провёл своё детство в непосредственной близости к родному народу!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8" y="500042"/>
            <a:ext cx="2304256" cy="2808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1571612"/>
            <a:ext cx="2258947" cy="29630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80" y="2413956"/>
            <a:ext cx="2160240" cy="2948940"/>
          </a:xfrm>
          <a:prstGeom prst="rect">
            <a:avLst/>
          </a:prstGeom>
        </p:spPr>
      </p:pic>
      <p:pic>
        <p:nvPicPr>
          <p:cNvPr id="13" name="Рисунок 12" descr="крестьянские дети 1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0760" y="3571876"/>
            <a:ext cx="2532032" cy="32861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7438194"/>
      </p:ext>
    </p:extLst>
  </p:cSld>
  <p:clrMapOvr>
    <a:masterClrMapping/>
  </p:clrMapOvr>
  <p:transition advClick="0"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-1" y="1857364"/>
            <a:ext cx="450056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мир детства, радости ,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любимых сказок крепостной няни, любви к «зелёному шуму», незабываемых игр с крестьянскими  детьми.</a:t>
            </a:r>
            <a:r>
              <a:rPr lang="ru-RU" dirty="0" smtClean="0"/>
              <a:t> </a:t>
            </a:r>
          </a:p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Играйте же, дети! Растите на воле!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то вам и красное детство дано,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вечно любить это скудное поле,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вечно вам милым казалось оно.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Храните свое вековое наследство,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Любите свой хлеб трудовой —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пусть обаянье поэзии детства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 вас в недра землицы родной!..</a:t>
            </a:r>
          </a:p>
          <a:p>
            <a:endParaRPr lang="ru-RU" dirty="0"/>
          </a:p>
        </p:txBody>
      </p:sp>
      <p:pic>
        <p:nvPicPr>
          <p:cNvPr id="5122" name="Picture 2" descr="http://www.susun.ru/img/MakovskiyVE_Nochnoy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928802"/>
            <a:ext cx="4262414" cy="42133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4810" y="62865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ночном. «Крестьянские дети»</a:t>
            </a:r>
          </a:p>
        </p:txBody>
      </p:sp>
    </p:spTree>
    <p:extLst>
      <p:ext uri="{BB962C8B-B14F-4D97-AF65-F5344CB8AC3E}">
        <p14:creationId xmlns="" xmlns:p14="http://schemas.microsoft.com/office/powerpoint/2010/main" val="1578529531"/>
      </p:ext>
    </p:extLst>
  </p:cSld>
  <p:clrMapOvr>
    <a:masterClrMapping/>
  </p:clrMapOvr>
  <p:transition advClick="0"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786974" cy="70723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928802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Творчество Николая Алексеевича Некрасова воспитало не одно поколение детей. Его стихи любят, перечитывают, заучивают наизусть.</a:t>
            </a:r>
          </a:p>
        </p:txBody>
      </p:sp>
      <p:pic>
        <p:nvPicPr>
          <p:cNvPr id="10" name="Рисунок 9" descr="4228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57750">
            <a:off x="513019" y="3375147"/>
            <a:ext cx="2286016" cy="3074692"/>
          </a:xfrm>
          <a:prstGeom prst="rect">
            <a:avLst/>
          </a:prstGeom>
        </p:spPr>
      </p:pic>
      <p:pic>
        <p:nvPicPr>
          <p:cNvPr id="4098" name="Picture 2" descr="http://detbook.ru/wp-content/uploads/2009/07/Losin-420x5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16617">
            <a:off x="2171784" y="3084311"/>
            <a:ext cx="2357426" cy="3053429"/>
          </a:xfrm>
          <a:prstGeom prst="rect">
            <a:avLst/>
          </a:prstGeom>
          <a:noFill/>
        </p:spPr>
      </p:pic>
      <p:pic>
        <p:nvPicPr>
          <p:cNvPr id="4100" name="Picture 4" descr="http://www.biblio-globus.us/photos1/955/955754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85689">
            <a:off x="5026060" y="3178291"/>
            <a:ext cx="2357454" cy="3029387"/>
          </a:xfrm>
          <a:prstGeom prst="rect">
            <a:avLst/>
          </a:prstGeom>
          <a:noFill/>
        </p:spPr>
      </p:pic>
      <p:pic>
        <p:nvPicPr>
          <p:cNvPr id="13" name="Рисунок 12" descr="Рисунок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100820">
            <a:off x="6378756" y="3692078"/>
            <a:ext cx="2114550" cy="274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0217615"/>
      </p:ext>
    </p:extLst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916832"/>
            <a:ext cx="36066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побывали  на экскурсии  в родовом имении  Некрасовых деревне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Ярославской губернии.</a:t>
            </a:r>
          </a:p>
        </p:txBody>
      </p:sp>
      <p:pic>
        <p:nvPicPr>
          <p:cNvPr id="14" name="Рисунок 13" descr="грешнев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2285992"/>
            <a:ext cx="4443327" cy="40245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832731"/>
      </p:ext>
    </p:extLst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2276872"/>
            <a:ext cx="8417625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4"/>
              </a:rPr>
              <a:t>1.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://www.nnekrasov.ru/childhood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2.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www.knigostock.com/viewtopic.php?f=6&amp;t=58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3.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://ru.wikipedia.org/wiki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4. http</a:t>
            </a:r>
            <a:r>
              <a:rPr lang="ru-RU" dirty="0">
                <a:hlinkClick r:id="rId7"/>
              </a:rPr>
              <a:t>://</a:t>
            </a:r>
            <a:r>
              <a:rPr lang="ru-RU" dirty="0" smtClean="0">
                <a:hlinkClick r:id="rId7"/>
              </a:rPr>
              <a:t>images.yandex.ru</a:t>
            </a:r>
            <a:endParaRPr lang="ru-RU" dirty="0" smtClean="0"/>
          </a:p>
          <a:p>
            <a:r>
              <a:rPr lang="ru-RU" dirty="0" smtClean="0">
                <a:hlinkClick r:id="rId8"/>
              </a:rPr>
              <a:t>5. www.nnekrasov.ru</a:t>
            </a:r>
            <a:r>
              <a:rPr lang="ru-RU" dirty="0" smtClean="0"/>
              <a:t>.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Н. А. Некрасов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Стихотворения и поэмы. / Лазаренко Г.П. – М.: АСТ, 1997. –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687 с.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Н. А. Некрасов. Стихотворения. Поэмы. / Галахова Н.А.-М.: Издательство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«Правда», 1984.-6-11 с.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666" y="1700808"/>
            <a:ext cx="2618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Используемые ресурсы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2278851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429784" cy="7072338"/>
          </a:xfrm>
          <a:prstGeom prst="rect">
            <a:avLst/>
          </a:prstGeom>
        </p:spPr>
      </p:pic>
      <p:pic>
        <p:nvPicPr>
          <p:cNvPr id="10" name="Рисунок 9" descr="0012-012-Stikhotvorenija-Nekrasov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28604"/>
            <a:ext cx="3000396" cy="488632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643174" y="857232"/>
            <a:ext cx="2954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посещал  Париж, </a:t>
            </a:r>
          </a:p>
        </p:txBody>
      </p:sp>
      <p:pic>
        <p:nvPicPr>
          <p:cNvPr id="12" name="Рисунок 11" descr="jobvmsk.ru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214290"/>
            <a:ext cx="2905129" cy="435769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071802" y="142873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Неаполь,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neapo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4" y="1428736"/>
            <a:ext cx="3643306" cy="337535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714744" y="2143116"/>
            <a:ext cx="1168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Ниццу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ницц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3504" y="2357430"/>
            <a:ext cx="3715713" cy="323640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5657671"/>
            <a:ext cx="5429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я нигде так сладко не дышал,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 ГРЕШНЕВЕ…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грешнево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7752" y="3452422"/>
            <a:ext cx="4522908" cy="3405578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2276872"/>
            <a:ext cx="18473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666" y="170080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5220" y="2967335"/>
            <a:ext cx="7613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2278851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3406" y="-30922"/>
            <a:ext cx="9429784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1214422"/>
            <a:ext cx="36781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Николай Алексеевич Некрасов родился 10 декабря 1821 года в украинском местечке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Немирове Винницкого уезда Подольской губернии. Его отец  Алексей Сергеевич, военный, выйдя в отставку, навсегда поселился в своём родовом ярославском имении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1428736"/>
            <a:ext cx="3600400" cy="44340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926255"/>
            <a:ext cx="3607903" cy="29317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57818" y="5786454"/>
            <a:ext cx="3316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Алексей Сергеевич Некрасов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6286520"/>
            <a:ext cx="3223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 Некрасовых 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Грешневе</a:t>
            </a:r>
            <a:endParaRPr lang="ru-RU" dirty="0"/>
          </a:p>
        </p:txBody>
      </p:sp>
    </p:spTree>
  </p:cSld>
  <p:clrMapOvr>
    <a:masterClrMapping/>
  </p:clrMapOvr>
  <p:transition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3406" y="-30922"/>
            <a:ext cx="9429784" cy="707233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42844" y="1785926"/>
            <a:ext cx="3929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Мать поэта, Елена Андреевна, была человеком высокой культуры. Она  приобщила малолетнего сына к поэзии. Воспоминания детских лет звучат в стихотворении  «Мать».</a:t>
            </a:r>
          </a:p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голос твой мне слышится впотьмах,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Исполненный  мелодии и ласки…</a:t>
            </a:r>
          </a:p>
        </p:txBody>
      </p:sp>
      <p:pic>
        <p:nvPicPr>
          <p:cNvPr id="14" name="Рисунок 13" descr="i_0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1031826"/>
            <a:ext cx="4176708" cy="510392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000628" y="6211669"/>
            <a:ext cx="3260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Елена Андреевна Закревская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(Некрасова)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3406" y="-30922"/>
            <a:ext cx="9429784" cy="707233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235743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Любовь к матери увековечена Некрасовым в стихотворениях «Баюшки-баю», «Рыцарь на час», «Убогая и нарядная».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Да! я вижу тебя, бледнолицую,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на суд твой себя отдаю.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робеть перед правдой-царицею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Научила Ты музу мою…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2_248x25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1857364"/>
            <a:ext cx="4214842" cy="4429156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143372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Портрет  молодой матери  Николая Некрасова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2044005"/>
            <a:ext cx="3672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Горячим поэтическим чувством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проникнуты детские воспоминания о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грешневских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неповторимых пейзажах: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4786322"/>
            <a:ext cx="290778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Там зелень ярче изумруда,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Нежнее шелковых ковров,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И, как серебряные блюда,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ровной скатерти лугов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Стоят озёра…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3571876"/>
            <a:ext cx="4008933" cy="30067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1142984"/>
            <a:ext cx="3823834" cy="2871610"/>
          </a:xfrm>
          <a:prstGeom prst="rect">
            <a:avLst/>
          </a:prstGeom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3855" y="1628800"/>
            <a:ext cx="40335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Равнины , бесконечные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грешневские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поля, луга, густой лес  вдохновили  поэта на появление в стихах образа «зелёного шума».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Идет-гудет Зеленый Шум,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Зеленый Шум, весенний шум!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Играючи, расходится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Вдруг ветер верховой: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Качнет кусты ольховые,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Поднимет пыль цветочную,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облако: все зелено,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воздух и вода!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Весенний_ле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1428736"/>
            <a:ext cx="4752986" cy="477202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072066" y="6286520"/>
            <a:ext cx="2783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Весна в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грешневском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лесу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0503089"/>
      </p:ext>
    </p:extLst>
  </p:cSld>
  <p:clrMapOvr>
    <a:masterClrMapping/>
  </p:clrMapOvr>
  <p:transition advClick="0" advTm="3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9429784" cy="707233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5720" y="2143116"/>
            <a:ext cx="364330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Густой лес манил Николая не только спелыми ягодами. Тайком от родителей он убегал через чащу  к реке  Самарке,  где купался с крепостными деревенскими ребятами, удил с ними рыбу.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Грешневе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было ни одного жителя, который не знал  бы маленького барина.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428604"/>
            <a:ext cx="4143404" cy="3350888"/>
          </a:xfrm>
          <a:prstGeom prst="rect">
            <a:avLst/>
          </a:prstGeom>
        </p:spPr>
      </p:pic>
      <p:pic>
        <p:nvPicPr>
          <p:cNvPr id="14" name="Рисунок 13" descr="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3857628"/>
            <a:ext cx="4143404" cy="300037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500298" y="6286520"/>
            <a:ext cx="1654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Самарка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0503089"/>
      </p:ext>
    </p:extLst>
  </p:cSld>
  <p:clrMapOvr>
    <a:masterClrMapping/>
  </p:clrMapOvr>
  <p:transition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atami_PowerPoint_Background_by_Sakura_no_Tamash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41245" y="3244334"/>
            <a:ext cx="3648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Там зелень ярче </a:t>
            </a:r>
            <a:r>
              <a:rPr lang="ru-RU" dirty="0" err="1" smtClean="0"/>
              <a:t>изумруда,Нежнее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blue-sky-nature-1600x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6719" y="214290"/>
            <a:ext cx="9450719" cy="7072338"/>
          </a:xfrm>
          <a:prstGeom prst="rect">
            <a:avLst/>
          </a:prstGeom>
        </p:spPr>
      </p:pic>
      <p:pic>
        <p:nvPicPr>
          <p:cNvPr id="13" name="Рисунок 12" descr="ph_464_0000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7222" y="0"/>
            <a:ext cx="9715568" cy="728665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4057233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Детские воспоминания поэта связаны с Волгой:</a:t>
            </a:r>
          </a:p>
          <a:p>
            <a:pPr algn="ctr"/>
            <a:endParaRPr lang="ru-RU" sz="2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Волга!.. Колыбель моя!</a:t>
            </a: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Любил ли кто тебя, как я!</a:t>
            </a:r>
          </a:p>
          <a:p>
            <a:endParaRPr lang="ru-RU" sz="2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«Благословенная река, кормилица народа!»-говорил он о ней.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3126598"/>
      </p:ext>
    </p:extLst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967</Words>
  <Application>Microsoft Office PowerPoint</Application>
  <PresentationFormat>Экран (4:3)</PresentationFormat>
  <Paragraphs>153</Paragraphs>
  <Slides>20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klas35</cp:lastModifiedBy>
  <cp:revision>120</cp:revision>
  <dcterms:modified xsi:type="dcterms:W3CDTF">2012-02-16T07:24:59Z</dcterms:modified>
</cp:coreProperties>
</file>