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omb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omb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C90212-7C8F-4CC2-9DA0-77599C3570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B24ECA-C532-4509-8567-D8E4E72E3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mb dir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212976"/>
            <a:ext cx="8458200" cy="2160240"/>
          </a:xfrm>
        </p:spPr>
        <p:txBody>
          <a:bodyPr/>
          <a:lstStyle/>
          <a:p>
            <a:pPr algn="ctr"/>
            <a:r>
              <a:rPr lang="ru-RU" b="1" dirty="0" smtClean="0"/>
              <a:t>Особенности перевода рекламы на английском языке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обозначить  некоторые проблемы, связанные с переводом рекламных текстов с английского языка на русский</a:t>
            </a:r>
          </a:p>
          <a:p>
            <a:r>
              <a:rPr lang="ru-RU" dirty="0" smtClean="0"/>
              <a:t>найти некоторые способы их разрешения.</a:t>
            </a:r>
            <a:r>
              <a:rPr lang="ru-RU" i="1" dirty="0" smtClean="0"/>
              <a:t> 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отражение окружающей действительности в языке и речи. Подобные исследования важны и для развития рекламной науки, и для совершенствования рекламного образования. 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 заключается в том, что реклама окружает нас везде: на улице, в транспорте, на экранах телевидения. Как же донести информацию представителям носителям другого языка кратко, точно и понятно? Вот тогда и можно обратиться к исследовательскому методу, в чём и заключается </a:t>
            </a:r>
            <a:r>
              <a:rPr lang="ru-RU" sz="4800" b="1" dirty="0" smtClean="0"/>
              <a:t>новизна</a:t>
            </a:r>
            <a:r>
              <a:rPr lang="ru-RU" sz="4800" dirty="0" smtClean="0"/>
              <a:t> </a:t>
            </a:r>
            <a:r>
              <a:rPr lang="ru-RU" dirty="0" smtClean="0"/>
              <a:t>работы.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Рекламные примеры</a:t>
            </a:r>
            <a:endParaRPr lang="ru-RU" dirty="0"/>
          </a:p>
        </p:txBody>
      </p:sp>
      <p:pic>
        <p:nvPicPr>
          <p:cNvPr id="4" name="Содержимое 3" descr="http://files.adme.ru/files/news/part_2/23755/maybellin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024336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527376" y="1628800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Maybe she's born with it. Maybe it's Maybelline / </a:t>
            </a:r>
            <a:r>
              <a:rPr lang="ru-RU" dirty="0" smtClean="0"/>
              <a:t>Может быть она с этим родилась</a:t>
            </a:r>
            <a:r>
              <a:rPr lang="en-US" dirty="0" smtClean="0"/>
              <a:t>. </a:t>
            </a:r>
            <a:r>
              <a:rPr lang="ru-RU" dirty="0" smtClean="0"/>
              <a:t>Может это</a:t>
            </a:r>
            <a:r>
              <a:rPr lang="en-US" dirty="0" smtClean="0"/>
              <a:t> Maybelline </a:t>
            </a:r>
            <a:r>
              <a:rPr lang="ru-RU" dirty="0" smtClean="0"/>
              <a:t>/</a:t>
            </a:r>
            <a:r>
              <a:rPr lang="ru-RU" dirty="0" smtClean="0"/>
              <a:t>Все в восторге от </a:t>
            </a:r>
            <a:r>
              <a:rPr lang="ru-RU" dirty="0" smtClean="0"/>
              <a:t>тебя, а ты </a:t>
            </a:r>
            <a:r>
              <a:rPr lang="ru-RU" dirty="0" smtClean="0"/>
              <a:t>– от «Мэйбеллин»</a:t>
            </a:r>
          </a:p>
          <a:p>
            <a:endParaRPr lang="ru-RU" dirty="0"/>
          </a:p>
        </p:txBody>
      </p:sp>
      <p:pic>
        <p:nvPicPr>
          <p:cNvPr id="6" name="Рисунок 5" descr="http://files.adme.ru/files/news/part_2/23755/Reebok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3024336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563888" y="2924944"/>
            <a:ext cx="35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- I am what I am / </a:t>
            </a:r>
            <a:r>
              <a:rPr lang="ru-RU" dirty="0" smtClean="0"/>
              <a:t>Я тот</a:t>
            </a:r>
            <a:r>
              <a:rPr lang="en-US" dirty="0" smtClean="0"/>
              <a:t>, </a:t>
            </a:r>
            <a:r>
              <a:rPr lang="ru-RU" dirty="0" smtClean="0"/>
              <a:t>кто я есть </a:t>
            </a:r>
            <a:endParaRPr lang="ru-RU" dirty="0"/>
          </a:p>
        </p:txBody>
      </p:sp>
      <p:pic>
        <p:nvPicPr>
          <p:cNvPr id="8" name="Рисунок 7" descr="http://files.adme.ru/files/news/part_2/23755/loreal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295232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3563888" y="38610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- Because you're worth it / </a:t>
            </a:r>
            <a:r>
              <a:rPr lang="ru-RU" dirty="0" smtClean="0"/>
              <a:t>Потому что вы этого достойны </a:t>
            </a:r>
            <a:endParaRPr lang="ru-RU" dirty="0"/>
          </a:p>
        </p:txBody>
      </p:sp>
      <p:pic>
        <p:nvPicPr>
          <p:cNvPr id="10" name="Рисунок 9" descr="http://files.adme.ru/files/news/part_2/23755/Pringles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25144"/>
            <a:ext cx="1368152" cy="181046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3491880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- Once you pop you can't stop. / </a:t>
            </a:r>
            <a:r>
              <a:rPr lang="ru-RU" dirty="0" smtClean="0"/>
              <a:t>Попробовав раз</a:t>
            </a:r>
            <a:r>
              <a:rPr lang="en-US" dirty="0" smtClean="0"/>
              <a:t>, </a:t>
            </a:r>
            <a:r>
              <a:rPr lang="ru-RU" dirty="0" smtClean="0"/>
              <a:t>есть и сейчас 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</TotalTime>
  <Words>180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Особенности перевода рекламы на английском языке</vt:lpstr>
      <vt:lpstr>Цель:</vt:lpstr>
      <vt:lpstr>Актуальность:</vt:lpstr>
      <vt:lpstr>Слайд 4</vt:lpstr>
      <vt:lpstr>Рекламные примеры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перевода рекламы на английском языке</dc:title>
  <dc:creator>яна</dc:creator>
  <cp:lastModifiedBy>яна</cp:lastModifiedBy>
  <cp:revision>4</cp:revision>
  <dcterms:created xsi:type="dcterms:W3CDTF">2012-02-19T15:06:03Z</dcterms:created>
  <dcterms:modified xsi:type="dcterms:W3CDTF">2012-02-21T09:41:10Z</dcterms:modified>
</cp:coreProperties>
</file>