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8" r:id="rId4"/>
    <p:sldId id="279" r:id="rId5"/>
    <p:sldId id="280" r:id="rId6"/>
    <p:sldId id="258" r:id="rId7"/>
    <p:sldId id="265" r:id="rId8"/>
    <p:sldId id="260" r:id="rId9"/>
    <p:sldId id="262" r:id="rId10"/>
    <p:sldId id="264" r:id="rId11"/>
    <p:sldId id="276" r:id="rId12"/>
    <p:sldId id="275" r:id="rId13"/>
    <p:sldId id="283" r:id="rId14"/>
    <p:sldId id="269" r:id="rId15"/>
    <p:sldId id="272" r:id="rId16"/>
    <p:sldId id="270" r:id="rId17"/>
    <p:sldId id="271" r:id="rId18"/>
    <p:sldId id="277" r:id="rId19"/>
    <p:sldId id="28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FCFFEA18-FAB7-47D5-817C-18CB5F9506E7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39E4195-A377-43C3-8C0B-BF9CA26E60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2F51A-3C55-467F-8D4A-7B9620F0FFF4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56D65-D5F4-4D18-A19F-F75A202A3C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0E60E-941A-4A8F-9EC3-9B969700C34C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0B408-5858-4D82-B021-3592A7D43F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5D3FC-83F3-43F5-8D98-BD6785AEC934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1786B-BDAD-4919-998E-E7B81230DA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EF2D2-7F84-4DC3-BC65-292A5A6B1F27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03B2E-6302-45AB-BD1F-C86F1CFA2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C333D-113B-4EDA-87D2-A2AAFCE710ED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F5239-BFBA-42B6-9163-D8ABA5E417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09230-F899-4E75-94DC-960F6F28AD3B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12D36DFB-1828-45F2-B0F2-9E3B43431F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BA00-3753-4FE3-9135-B9ECBEE65197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72809-0075-41AB-BD4A-660B159A03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30D4-7C0D-4626-A61A-88F14BA91869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C07E6-0FA8-4C1B-8098-F32A13DA5F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64BFC89D-E419-4407-B889-9EDC1997E713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771827A7-EE31-4712-B49C-EB8B24539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7B6C9202-FD8E-45A3-998C-39E2D2C71111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66EFE89D-CA7D-4CC5-9E74-8E7DCBF8B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D6DD61-ED33-4B5C-97F7-D5D08608C31F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30FA74-129C-470A-AC90-FE2AC378C8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79" r:id="rId6"/>
    <p:sldLayoutId id="2147483680" r:id="rId7"/>
    <p:sldLayoutId id="2147483688" r:id="rId8"/>
    <p:sldLayoutId id="2147483689" r:id="rId9"/>
    <p:sldLayoutId id="2147483681" r:id="rId10"/>
    <p:sldLayoutId id="2147483682" r:id="rId11"/>
  </p:sldLayoutIdLst>
  <p:transition>
    <p:newsflash/>
  </p:transition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5C8FE9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8AA4D6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Users\&#1042;&#1103;&#1095;&#1077;&#1089;&#1083;&#1072;&#1074;\Desktop\&#1080;&#1085;&#1090;&#1077;&#1075;&#1088;&#1080;&#1088;&#1086;&#1074;&#1072;&#1085;&#1085;&#1099;&#1081;%20&#1091;&#1088;&#1086;&#1082;%20&#1087;&#1086;%20&#1075;&#1077;&#1086;&#1075;&#1088;&#1072;&#1092;&#1080;&#1080;\&#1041;&#1077;&#1079;&#1099;&#1084;&#1103;&#1085;&#1085;&#1099;&#1081;%20(2).wma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2088232"/>
          </a:xfrm>
        </p:spPr>
        <p:txBody>
          <a:bodyPr>
            <a:noAutofit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Наводнение на реках </a:t>
            </a:r>
            <a:r>
              <a:rPr lang="ru-RU" sz="3600" b="1" dirty="0">
                <a:solidFill>
                  <a:srgbClr val="FFFF00"/>
                </a:solidFill>
              </a:rPr>
              <a:t>(интегрированный урок по </a:t>
            </a:r>
            <a:r>
              <a:rPr lang="ru-RU" sz="3600" b="1" dirty="0" smtClean="0">
                <a:solidFill>
                  <a:srgbClr val="FFFF00"/>
                </a:solidFill>
              </a:rPr>
              <a:t>географии, литературе, ТРИЗ, </a:t>
            </a:r>
            <a:r>
              <a:rPr lang="ru-RU" sz="3600" b="1" dirty="0">
                <a:solidFill>
                  <a:srgbClr val="FFFF00"/>
                </a:solidFill>
              </a:rPr>
              <a:t>6 класс). </a:t>
            </a:r>
          </a:p>
        </p:txBody>
      </p:sp>
      <p:sp>
        <p:nvSpPr>
          <p:cNvPr id="9219" name="Содержимое 4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384376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  Е. А. Пархоменко учитель географии,</a:t>
            </a:r>
            <a:r>
              <a:rPr lang="en-US" dirty="0" smtClean="0"/>
              <a:t>l</a:t>
            </a:r>
            <a:r>
              <a:rPr lang="ru-RU" dirty="0" smtClean="0"/>
              <a:t> квалификационная категория, Л. С. Денисюк учитель литературы, русского языка, ТРИЗ,</a:t>
            </a:r>
            <a:r>
              <a:rPr lang="en-US" dirty="0" smtClean="0"/>
              <a:t> l</a:t>
            </a:r>
            <a:r>
              <a:rPr lang="ru-RU" dirty="0" smtClean="0"/>
              <a:t> квалификационная категория, МАОУ «СОШ №5».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4" descr="regn[1]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476250"/>
            <a:ext cx="6408738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5197[1]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549275"/>
            <a:ext cx="5976937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2808312"/>
          </a:xfrm>
        </p:spPr>
        <p:txBody>
          <a:bodyPr>
            <a:normAutofit fontScale="90000"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</a:rPr>
              <a:t>1.Как </a:t>
            </a:r>
            <a:r>
              <a:rPr lang="ru-RU" b="1" dirty="0">
                <a:solidFill>
                  <a:srgbClr val="FFFF00"/>
                </a:solidFill>
              </a:rPr>
              <a:t>защитить себя от наводнений?</a:t>
            </a:r>
            <a:br>
              <a:rPr lang="ru-RU" b="1" dirty="0">
                <a:solidFill>
                  <a:srgbClr val="FFFF00"/>
                </a:solidFill>
              </a:rPr>
            </a:br>
            <a:r>
              <a:rPr lang="ru-RU" b="1" dirty="0">
                <a:solidFill>
                  <a:srgbClr val="FFFF00"/>
                </a:solidFill>
              </a:rPr>
              <a:t>2. Что можно бы было сделать до начала наводнения? 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395536" y="3573016"/>
            <a:ext cx="8229600" cy="2480519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«Обратить вред в пользу».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«Сделай заранее».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« Ёлочка ассоциаций».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</a:t>
            </a:r>
            <a:r>
              <a:rPr lang="ru-RU" sz="6000" b="1" dirty="0" smtClean="0">
                <a:solidFill>
                  <a:srgbClr val="FFFF00"/>
                </a:solidFill>
              </a:rPr>
              <a:t>ПРОЕКТЫ ДЕТЕЙ</a:t>
            </a:r>
            <a:endParaRPr lang="ru-RU" sz="6000" b="1" dirty="0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8280920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40867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" descr="2011-02-22 13-50-36_000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476250"/>
            <a:ext cx="7389813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1" descr="2011-02-22 14-09-18_000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196975"/>
            <a:ext cx="8355013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" descr="2011-02-22 14-05-23_000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1538" y="0"/>
            <a:ext cx="4860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" descr="2011-02-22 14-07-17_000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476250"/>
            <a:ext cx="7245350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476673"/>
            <a:ext cx="8062912" cy="1224136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</a:rPr>
              <a:t>Д</a:t>
            </a:r>
            <a:r>
              <a:rPr lang="ru-RU" b="1" dirty="0" smtClean="0">
                <a:solidFill>
                  <a:srgbClr val="FFFF00"/>
                </a:solidFill>
              </a:rPr>
              <a:t>омашнее задание.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492896"/>
            <a:ext cx="8062912" cy="3168352"/>
          </a:xfrm>
        </p:spPr>
        <p:txBody>
          <a:bodyPr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200" dirty="0" smtClean="0"/>
              <a:t>Создать проект защиты городов от наводнений без угрозы для окружающей среды; проект представить в виде схемы или рисунка с описанием.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 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</a:t>
            </a:r>
            <a:r>
              <a:rPr lang="ru-RU" sz="4800" b="1" dirty="0" smtClean="0">
                <a:solidFill>
                  <a:srgbClr val="FFFF00"/>
                </a:solidFill>
              </a:rPr>
              <a:t>СПАСИБО ЗА УРОК!!!</a:t>
            </a:r>
            <a:endParaRPr lang="ru-RU" sz="4800" b="1" dirty="0">
              <a:solidFill>
                <a:srgbClr val="FFFF00"/>
              </a:solidFill>
            </a:endParaRPr>
          </a:p>
        </p:txBody>
      </p:sp>
      <p:pic>
        <p:nvPicPr>
          <p:cNvPr id="15" name="Содержимое 14" descr="Дарю хорошее настроение!!!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700808"/>
            <a:ext cx="5400600" cy="4968552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>
            <a:normAutofit fontScale="90000"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</a:rPr>
              <a:t>Отрывок из поэмы А.С.Пушкина «Медный всадник».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 fontScale="92500" lnSpcReduction="1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Над омрачённым Петроградом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Дышал ноябрь осенним хладом.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Плеская шумною волной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В краю своей ограды стройной,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Нева металась, как </a:t>
            </a:r>
            <a:r>
              <a:rPr lang="ru-RU" dirty="0" smtClean="0"/>
              <a:t>больной,</a:t>
            </a:r>
            <a:endParaRPr lang="ru-RU" dirty="0"/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В своей постели </a:t>
            </a:r>
            <a:r>
              <a:rPr lang="ru-RU" dirty="0" smtClean="0"/>
              <a:t>беспокойной,</a:t>
            </a:r>
            <a:endParaRPr lang="ru-RU" dirty="0"/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Уж было поздно и темно;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Сердито бился дождь в окно,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И ветер дул, печально воя.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4024808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   </a:t>
            </a:r>
            <a:r>
              <a:rPr lang="ru-RU" sz="4800" b="1" dirty="0" smtClean="0">
                <a:solidFill>
                  <a:srgbClr val="FFFF00"/>
                </a:solidFill>
              </a:rPr>
              <a:t>Наводнение на реках.</a:t>
            </a:r>
            <a:endParaRPr lang="ru-RU" sz="4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32403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Цель: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 познакомиться с понятием «наводнение», его причинами, особенностями и наиболее памятными наводнениями.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93096"/>
            <a:ext cx="8229600" cy="21617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04" y="4293096"/>
            <a:ext cx="830036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      Разобрать по составу: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087" indent="0">
              <a:buNone/>
            </a:pPr>
            <a:r>
              <a:rPr lang="ru-RU" sz="4800" b="1" dirty="0" smtClean="0"/>
              <a:t> Наводнение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Безымянный (2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32440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44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9075" y="368300"/>
            <a:ext cx="914400" cy="59436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R="0" indent="0">
              <a:spcBef>
                <a:spcPct val="0"/>
              </a:spcBef>
            </a:pPr>
            <a:endParaRPr lang="ru-RU" cap="none" smtClean="0">
              <a:ln>
                <a:noFill/>
              </a:ln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67" name="Текст 4"/>
          <p:cNvSpPr>
            <a:spLocks noGrp="1"/>
          </p:cNvSpPr>
          <p:nvPr>
            <p:ph type="body" idx="2"/>
          </p:nvPr>
        </p:nvSpPr>
        <p:spPr>
          <a:xfrm>
            <a:off x="1135063" y="368300"/>
            <a:ext cx="2438400" cy="5943600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Содержимое 2"/>
          <p:cNvSpPr>
            <a:spLocks noGrp="1"/>
          </p:cNvSpPr>
          <p:nvPr>
            <p:ph sz="half" idx="1"/>
          </p:nvPr>
        </p:nvSpPr>
        <p:spPr>
          <a:xfrm>
            <a:off x="3651250" y="320675"/>
            <a:ext cx="5276850" cy="5988050"/>
          </a:xfrm>
        </p:spPr>
        <p:txBody>
          <a:bodyPr/>
          <a:lstStyle/>
          <a:p>
            <a:pPr>
              <a:spcBef>
                <a:spcPct val="0"/>
              </a:spcBef>
              <a:buFont typeface="Wingdings 2" pitchFamily="18" charset="2"/>
              <a:buNone/>
            </a:pPr>
            <a:r>
              <a:rPr lang="ru-RU" b="1" smtClean="0"/>
              <a:t>НАВОДНЕНИЕ</a:t>
            </a:r>
            <a:r>
              <a:rPr lang="ru-RU" smtClean="0"/>
              <a:t> - это грозное явление природы, при котором река выходит из берегов из-за резкого подъёма уровня воды, при этом затапливает прибрежное пространство.</a:t>
            </a:r>
          </a:p>
        </p:txBody>
      </p:sp>
      <p:pic>
        <p:nvPicPr>
          <p:cNvPr id="11269" name="Рисунок 6" descr="5197[1]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32656"/>
            <a:ext cx="3455987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water06[1]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692150"/>
            <a:ext cx="7777163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</a:rPr>
              <a:t>А. С. Пушкин «Медный всадник»:</a:t>
            </a: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 fontScale="62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Но </a:t>
            </a:r>
            <a:r>
              <a:rPr lang="ru-RU" dirty="0"/>
              <a:t>силой ветров от залива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err="1"/>
              <a:t>Переграждённая</a:t>
            </a:r>
            <a:r>
              <a:rPr lang="ru-RU" dirty="0"/>
              <a:t> Нева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Обратно шла, гневна, бурлива,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И затопляла острова,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Погода пуще свирепела,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Нева вздувалась и ревела,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Котлом клочка, и клубясь,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И вдруг, как зверь </a:t>
            </a:r>
            <a:r>
              <a:rPr lang="ru-RU" dirty="0" err="1"/>
              <a:t>остервенясь</a:t>
            </a:r>
            <a:r>
              <a:rPr lang="ru-RU" dirty="0"/>
              <a:t>,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На город кинулась. Пред нею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Всё побежало, всё вокруг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Вдруг опустело – воды вдруг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Втекли в подземные подвалы,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К решёткам хлынули каналы,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И всплыл </a:t>
            </a:r>
            <a:r>
              <a:rPr lang="ru-RU" dirty="0" err="1"/>
              <a:t>Петрополь</a:t>
            </a:r>
            <a:r>
              <a:rPr lang="ru-RU" dirty="0"/>
              <a:t>, как тритон,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По пояс в воду погружён.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13316" name="Рисунок 3" descr="1766692[1]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0400" y="908050"/>
            <a:ext cx="456565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3" descr="Otdez8Qm[1]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146</TotalTime>
  <Words>287</Words>
  <Application>Microsoft Office PowerPoint</Application>
  <PresentationFormat>Экран (4:3)</PresentationFormat>
  <Paragraphs>58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Яркая</vt:lpstr>
      <vt:lpstr>Наводнение на реках (интегрированный урок по географии, литературе, ТРИЗ, 6 класс). </vt:lpstr>
      <vt:lpstr>Отрывок из поэмы А.С.Пушкина «Медный всадник».</vt:lpstr>
      <vt:lpstr>   Наводнение на реках.</vt:lpstr>
      <vt:lpstr>Цель:  познакомиться с понятием «наводнение», его причинами, особенностями и наиболее памятными наводнениями. </vt:lpstr>
      <vt:lpstr>      Разобрать по составу:</vt:lpstr>
      <vt:lpstr>Презентация PowerPoint</vt:lpstr>
      <vt:lpstr>Презентация PowerPoint</vt:lpstr>
      <vt:lpstr>А. С. Пушкин «Медный всадник»: </vt:lpstr>
      <vt:lpstr>Презентация PowerPoint</vt:lpstr>
      <vt:lpstr>Презентация PowerPoint</vt:lpstr>
      <vt:lpstr>Презентация PowerPoint</vt:lpstr>
      <vt:lpstr>1.Как защитить себя от наводнений? 2. Что можно бы было сделать до начала наводнения? </vt:lpstr>
      <vt:lpstr>       ПРОЕКТЫ ДЕТЕЙ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задание.</vt:lpstr>
      <vt:lpstr>       СПАСИБО ЗА УРОК!!!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Наводнение на реках (интегрированный урок по географии, литературе,ТРИЗ, 6 класс).</dc:title>
  <dc:creator>Вячеслав</dc:creator>
  <cp:lastModifiedBy>лена</cp:lastModifiedBy>
  <cp:revision>27</cp:revision>
  <dcterms:created xsi:type="dcterms:W3CDTF">2011-02-23T11:33:15Z</dcterms:created>
  <dcterms:modified xsi:type="dcterms:W3CDTF">2012-02-21T07:34:16Z</dcterms:modified>
</cp:coreProperties>
</file>