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6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6" r:id="rId10"/>
    <p:sldId id="264" r:id="rId11"/>
    <p:sldId id="265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7" r:id="rId22"/>
    <p:sldId id="276" r:id="rId23"/>
    <p:sldId id="278" r:id="rId24"/>
    <p:sldId id="279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FFFF"/>
    <a:srgbClr val="D2DFEE"/>
    <a:srgbClr val="FF99CC"/>
    <a:srgbClr val="FFCCFF"/>
    <a:srgbClr val="FFCC99"/>
    <a:srgbClr val="FFFFCC"/>
    <a:srgbClr val="FFFFFF"/>
    <a:srgbClr val="FFFF99"/>
    <a:srgbClr val="F7CBA7"/>
    <a:srgbClr val="66FF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1" autoAdjust="0"/>
    <p:restoredTop sz="96500" autoAdjust="0"/>
  </p:normalViewPr>
  <p:slideViewPr>
    <p:cSldViewPr>
      <p:cViewPr>
        <p:scale>
          <a:sx n="75" d="100"/>
          <a:sy n="75" d="100"/>
        </p:scale>
        <p:origin x="-1008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83AE787-9432-491E-8E98-E6FC576190ED}" type="datetimeFigureOut">
              <a:rPr lang="ru-RU" smtClean="0"/>
              <a:pPr/>
              <a:t>21.02.2012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7F07C2-B803-409B-84BC-9CA9423D5C3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7F07C2-B803-409B-84BC-9CA9423D5C3B}" type="slidenum">
              <a:rPr lang="ru-RU" smtClean="0"/>
              <a:pPr/>
              <a:t>21</a:t>
            </a:fld>
            <a:endParaRPr lang="ru-RU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0492B2-C938-4560-9D82-A19276B1F963}" type="datetimeFigureOut">
              <a:rPr lang="ru-RU" smtClean="0"/>
              <a:pPr/>
              <a:t>21.02.2012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A7A1D-6419-4DE2-92D5-0CD70A736B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0492B2-C938-4560-9D82-A19276B1F963}" type="datetimeFigureOut">
              <a:rPr lang="ru-RU" smtClean="0"/>
              <a:pPr/>
              <a:t>21.02.2012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A7A1D-6419-4DE2-92D5-0CD70A736B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0492B2-C938-4560-9D82-A19276B1F963}" type="datetimeFigureOut">
              <a:rPr lang="ru-RU" smtClean="0"/>
              <a:pPr/>
              <a:t>21.02.2012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A7A1D-6419-4DE2-92D5-0CD70A736B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0492B2-C938-4560-9D82-A19276B1F963}" type="datetimeFigureOut">
              <a:rPr lang="ru-RU" smtClean="0"/>
              <a:pPr/>
              <a:t>21.02.2012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A7A1D-6419-4DE2-92D5-0CD70A736B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0492B2-C938-4560-9D82-A19276B1F963}" type="datetimeFigureOut">
              <a:rPr lang="ru-RU" smtClean="0"/>
              <a:pPr/>
              <a:t>21.02.2012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A7A1D-6419-4DE2-92D5-0CD70A736B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0492B2-C938-4560-9D82-A19276B1F963}" type="datetimeFigureOut">
              <a:rPr lang="ru-RU" smtClean="0"/>
              <a:pPr/>
              <a:t>21.02.2012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A7A1D-6419-4DE2-92D5-0CD70A736B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0492B2-C938-4560-9D82-A19276B1F963}" type="datetimeFigureOut">
              <a:rPr lang="ru-RU" smtClean="0"/>
              <a:pPr/>
              <a:t>21.02.2012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A7A1D-6419-4DE2-92D5-0CD70A736B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0492B2-C938-4560-9D82-A19276B1F963}" type="datetimeFigureOut">
              <a:rPr lang="ru-RU" smtClean="0"/>
              <a:pPr/>
              <a:t>21.02.2012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A7A1D-6419-4DE2-92D5-0CD70A736B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0492B2-C938-4560-9D82-A19276B1F963}" type="datetimeFigureOut">
              <a:rPr lang="ru-RU" smtClean="0"/>
              <a:pPr/>
              <a:t>21.02.2012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A7A1D-6419-4DE2-92D5-0CD70A736B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0492B2-C938-4560-9D82-A19276B1F963}" type="datetimeFigureOut">
              <a:rPr lang="ru-RU" smtClean="0"/>
              <a:pPr/>
              <a:t>21.02.2012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A7A1D-6419-4DE2-92D5-0CD70A736B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0492B2-C938-4560-9D82-A19276B1F963}" type="datetimeFigureOut">
              <a:rPr lang="ru-RU" smtClean="0"/>
              <a:pPr/>
              <a:t>21.02.2012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A7A1D-6419-4DE2-92D5-0CD70A736B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0492B2-C938-4560-9D82-A19276B1F963}" type="datetimeFigureOut">
              <a:rPr lang="ru-RU" smtClean="0"/>
              <a:pPr/>
              <a:t>21.02.2012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EA7A1D-6419-4DE2-92D5-0CD70A736B1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5544616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8800" b="1" i="1" dirty="0" smtClean="0">
                <a:solidFill>
                  <a:srgbClr val="00B050"/>
                </a:solidFill>
              </a:rPr>
              <a:t>ПТИЦЫ  НАШИХ  ЛЕСОВ</a:t>
            </a:r>
            <a:endParaRPr lang="ru-RU" sz="8800" b="1" i="1" dirty="0">
              <a:solidFill>
                <a:srgbClr val="00B050"/>
              </a:solidFill>
            </a:endParaRPr>
          </a:p>
        </p:txBody>
      </p:sp>
      <p:pic>
        <p:nvPicPr>
          <p:cNvPr id="1026" name="Picture 2" descr="C:\Users\Пользователь\Desktop\1503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1905" y="4365104"/>
            <a:ext cx="3056666" cy="2304256"/>
          </a:xfrm>
          <a:prstGeom prst="rect">
            <a:avLst/>
          </a:prstGeom>
          <a:noFill/>
        </p:spPr>
      </p:pic>
      <p:pic>
        <p:nvPicPr>
          <p:cNvPr id="2" name="Picture 2" descr="C:\Users\Пользователь\Desktop\e94deac92ed5bcaf0133ffaa995cd141_150_100_1_1_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40152" y="188640"/>
            <a:ext cx="2664296" cy="1776197"/>
          </a:xfrm>
          <a:prstGeom prst="rect">
            <a:avLst/>
          </a:prstGeom>
          <a:noFill/>
        </p:spPr>
      </p:pic>
      <p:pic>
        <p:nvPicPr>
          <p:cNvPr id="3" name="Picture 2" descr="C:\Users\Пользователь\Desktop\0_4617_1dea78e7_XL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24128" y="4286843"/>
            <a:ext cx="3168352" cy="2382518"/>
          </a:xfrm>
          <a:prstGeom prst="rect">
            <a:avLst/>
          </a:prstGeom>
          <a:noFill/>
        </p:spPr>
      </p:pic>
      <p:pic>
        <p:nvPicPr>
          <p:cNvPr id="5" name="Picture 2" descr="C:\Users\Пользователь\Desktop\150px-EmberizaAureolaF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55576" y="52250"/>
            <a:ext cx="2572275" cy="199731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23528" y="260648"/>
            <a:ext cx="8568952" cy="6408712"/>
          </a:xfrm>
          <a:blipFill>
            <a:blip r:embed="rId2" cstate="print"/>
            <a:tile tx="0" ty="0" sx="100000" sy="100000" flip="none" algn="tl"/>
          </a:blipFill>
        </p:spPr>
        <p:txBody>
          <a:bodyPr>
            <a:noAutofit/>
          </a:bodyPr>
          <a:lstStyle/>
          <a:p>
            <a:r>
              <a:rPr lang="ru-RU" sz="5400" i="1" dirty="0" smtClean="0"/>
              <a:t>Вот  птичка  так  птичка,</a:t>
            </a:r>
            <a:br>
              <a:rPr lang="ru-RU" sz="5400" i="1" dirty="0" smtClean="0"/>
            </a:br>
            <a:r>
              <a:rPr lang="ru-RU" sz="5400" i="1" dirty="0" smtClean="0"/>
              <a:t>Не  дрозд,  не  синичка,</a:t>
            </a:r>
            <a:br>
              <a:rPr lang="ru-RU" sz="5400" i="1" dirty="0" smtClean="0"/>
            </a:br>
            <a:r>
              <a:rPr lang="ru-RU" sz="5400" i="1" dirty="0" smtClean="0"/>
              <a:t>Не  лебедь, не  утка,</a:t>
            </a:r>
            <a:br>
              <a:rPr lang="ru-RU" sz="5400" i="1" dirty="0" smtClean="0"/>
            </a:br>
            <a:r>
              <a:rPr lang="ru-RU" sz="5400" i="1" dirty="0" smtClean="0"/>
              <a:t>И  не  козодой.</a:t>
            </a:r>
            <a:br>
              <a:rPr lang="ru-RU" sz="5400" i="1" dirty="0" smtClean="0"/>
            </a:br>
            <a:r>
              <a:rPr lang="ru-RU" sz="5400" i="1" dirty="0" smtClean="0"/>
              <a:t>Но  эта  вот  птичка,</a:t>
            </a:r>
            <a:br>
              <a:rPr lang="ru-RU" sz="5400" i="1" dirty="0" smtClean="0"/>
            </a:br>
            <a:r>
              <a:rPr lang="ru-RU" sz="5400" i="1" dirty="0" smtClean="0"/>
              <a:t>Хоть  и  невеличка,</a:t>
            </a:r>
            <a:br>
              <a:rPr lang="ru-RU" sz="5400" i="1" dirty="0" smtClean="0"/>
            </a:br>
            <a:r>
              <a:rPr lang="ru-RU" sz="5400" i="1" dirty="0" smtClean="0"/>
              <a:t>Выводит  птенцов</a:t>
            </a:r>
            <a:br>
              <a:rPr lang="ru-RU" sz="5400" i="1" dirty="0" smtClean="0"/>
            </a:br>
            <a:r>
              <a:rPr lang="ru-RU" sz="5400" i="1" dirty="0" smtClean="0"/>
              <a:t>Только  лютой  зимой</a:t>
            </a:r>
            <a:r>
              <a:rPr lang="ru-RU" sz="6000" dirty="0" smtClean="0"/>
              <a:t>.</a:t>
            </a:r>
            <a:endParaRPr lang="ru-RU" sz="6000" dirty="0"/>
          </a:p>
        </p:txBody>
      </p:sp>
      <p:pic>
        <p:nvPicPr>
          <p:cNvPr id="1026" name="Picture 2" descr="C:\Users\Пользователь\Downloads\снежинка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2492896"/>
            <a:ext cx="853376" cy="100811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Пользователь\Desktop\330026694634_1269965705_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188640"/>
            <a:ext cx="7823225" cy="6490904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404664"/>
            <a:ext cx="8784976" cy="6120680"/>
          </a:xfrm>
          <a:blipFill>
            <a:blip r:embed="rId2" cstate="print"/>
            <a:tile tx="0" ty="0" sx="100000" sy="100000" flip="none" algn="tl"/>
          </a:blipFill>
        </p:spPr>
        <p:txBody>
          <a:bodyPr>
            <a:normAutofit fontScale="90000"/>
          </a:bodyPr>
          <a:lstStyle/>
          <a:p>
            <a:r>
              <a:rPr lang="ru-RU" sz="6000" i="1" dirty="0" smtClean="0"/>
              <a:t>На  когтях  на  ствол  сосновый</a:t>
            </a:r>
            <a:br>
              <a:rPr lang="ru-RU" sz="6000" i="1" dirty="0" smtClean="0"/>
            </a:br>
            <a:r>
              <a:rPr lang="ru-RU" sz="6000" i="1" dirty="0" smtClean="0"/>
              <a:t>Влез  монтёр красноголовый.</a:t>
            </a:r>
            <a:br>
              <a:rPr lang="ru-RU" sz="6000" i="1" dirty="0" smtClean="0"/>
            </a:br>
            <a:r>
              <a:rPr lang="ru-RU" sz="6000" i="1" dirty="0" smtClean="0"/>
              <a:t>Он  трудился  на  весу,</a:t>
            </a:r>
            <a:br>
              <a:rPr lang="ru-RU" sz="6000" i="1" dirty="0" smtClean="0"/>
            </a:br>
            <a:r>
              <a:rPr lang="ru-RU" sz="6000" i="1" dirty="0" smtClean="0"/>
              <a:t>Но  не  вспыхнул  свет  в  лесу.</a:t>
            </a:r>
            <a:endParaRPr lang="ru-RU" sz="6000" i="1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Пользователь\Desktop\943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672" y="174849"/>
            <a:ext cx="5328592" cy="646940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640960" cy="6480720"/>
          </a:xfrm>
          <a:blipFill>
            <a:blip r:embed="rId2" cstate="print"/>
            <a:tile tx="0" ty="0" sx="100000" sy="100000" flip="none" algn="tl"/>
          </a:blipFill>
        </p:spPr>
        <p:txBody>
          <a:bodyPr>
            <a:normAutofit/>
          </a:bodyPr>
          <a:lstStyle/>
          <a:p>
            <a:r>
              <a:rPr lang="ru-RU" sz="7200" i="1" dirty="0" smtClean="0"/>
              <a:t>Всю  ночь  летает-</a:t>
            </a:r>
            <a:br>
              <a:rPr lang="ru-RU" sz="7200" i="1" dirty="0" smtClean="0"/>
            </a:br>
            <a:r>
              <a:rPr lang="ru-RU" sz="7200" i="1" dirty="0" smtClean="0"/>
              <a:t>Мышей  добывает.</a:t>
            </a:r>
            <a:br>
              <a:rPr lang="ru-RU" sz="7200" i="1" dirty="0" smtClean="0"/>
            </a:br>
            <a:r>
              <a:rPr lang="ru-RU" sz="7200" i="1" dirty="0" smtClean="0"/>
              <a:t>А  станет  светло-</a:t>
            </a:r>
            <a:br>
              <a:rPr lang="ru-RU" sz="7200" i="1" dirty="0" smtClean="0"/>
            </a:br>
            <a:r>
              <a:rPr lang="ru-RU" sz="7200" i="1" dirty="0" smtClean="0"/>
              <a:t>Спать  летит  в  дупло.</a:t>
            </a:r>
            <a:endParaRPr lang="ru-RU" sz="7200" i="1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Пользователь\Desktop\0004-006-Sov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1720" y="188640"/>
            <a:ext cx="4320480" cy="640071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88640"/>
            <a:ext cx="8784976" cy="6480720"/>
          </a:xfrm>
          <a:blipFill>
            <a:blip r:embed="rId2" cstate="print"/>
            <a:tile tx="0" ty="0" sx="100000" sy="100000" flip="none" algn="tl"/>
          </a:blipFill>
        </p:spPr>
        <p:txBody>
          <a:bodyPr>
            <a:normAutofit/>
          </a:bodyPr>
          <a:lstStyle/>
          <a:p>
            <a:r>
              <a:rPr lang="ru-RU" sz="6600" i="1" dirty="0" smtClean="0"/>
              <a:t>Зимой  на  ветках  яблоки!</a:t>
            </a:r>
            <a:br>
              <a:rPr lang="ru-RU" sz="6600" i="1" dirty="0" smtClean="0"/>
            </a:br>
            <a:r>
              <a:rPr lang="ru-RU" sz="6600" i="1" dirty="0" smtClean="0"/>
              <a:t>Скорей  их  собери!</a:t>
            </a:r>
            <a:br>
              <a:rPr lang="ru-RU" sz="6600" i="1" dirty="0" smtClean="0"/>
            </a:br>
            <a:r>
              <a:rPr lang="ru-RU" sz="6600" i="1" dirty="0" smtClean="0"/>
              <a:t>И  вдруг  вспорхнули  яблоки…</a:t>
            </a:r>
            <a:br>
              <a:rPr lang="ru-RU" sz="6600" i="1" dirty="0" smtClean="0"/>
            </a:br>
            <a:r>
              <a:rPr lang="ru-RU" sz="6600" i="1" dirty="0" smtClean="0"/>
              <a:t>Ведь  это…</a:t>
            </a:r>
            <a:endParaRPr lang="ru-RU" sz="6600" i="1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Пользователь\Desktop\800x_dsc1110_hf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260648"/>
            <a:ext cx="8459164" cy="634437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74638"/>
            <a:ext cx="8363272" cy="6322714"/>
          </a:xfrm>
          <a:blipFill>
            <a:blip r:embed="rId2" cstate="print"/>
            <a:tile tx="0" ty="0" sx="100000" sy="100000" flip="none" algn="tl"/>
          </a:blipFill>
        </p:spPr>
        <p:txBody>
          <a:bodyPr>
            <a:normAutofit/>
          </a:bodyPr>
          <a:lstStyle/>
          <a:p>
            <a:r>
              <a:rPr lang="ru-RU" sz="8000" i="1" dirty="0" smtClean="0"/>
              <a:t>Эта  птица</a:t>
            </a:r>
            <a:br>
              <a:rPr lang="ru-RU" sz="8000" i="1" dirty="0" smtClean="0"/>
            </a:br>
            <a:r>
              <a:rPr lang="ru-RU" sz="8000" i="1" dirty="0" smtClean="0"/>
              <a:t>Зовётся…</a:t>
            </a:r>
            <a:endParaRPr lang="ru-RU" sz="8000" i="1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Пользователь\Desktop\k2060308_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260648"/>
            <a:ext cx="8244408" cy="618330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395536" y="332656"/>
            <a:ext cx="8517632" cy="4851920"/>
          </a:xfrm>
          <a:solidFill>
            <a:srgbClr val="D8E3F0"/>
          </a:solidFill>
        </p:spPr>
        <p:txBody>
          <a:bodyPr>
            <a:normAutofit/>
          </a:bodyPr>
          <a:lstStyle/>
          <a:p>
            <a:r>
              <a:rPr lang="ru-RU" sz="7200" i="1" dirty="0" smtClean="0"/>
              <a:t>На  шесте  -  дворец,</a:t>
            </a:r>
            <a:br>
              <a:rPr lang="ru-RU" sz="7200" i="1" dirty="0" smtClean="0"/>
            </a:br>
            <a:r>
              <a:rPr lang="ru-RU" sz="7200" i="1" dirty="0" smtClean="0"/>
              <a:t>Во  дворце-  певец,</a:t>
            </a:r>
            <a:br>
              <a:rPr lang="ru-RU" sz="7200" i="1" dirty="0" smtClean="0"/>
            </a:br>
            <a:r>
              <a:rPr lang="ru-RU" sz="7200" i="1" dirty="0" smtClean="0"/>
              <a:t>А  зовут  его </a:t>
            </a:r>
            <a:r>
              <a:rPr lang="ru-RU" sz="7200" dirty="0" smtClean="0"/>
              <a:t>…</a:t>
            </a:r>
            <a:endParaRPr lang="ru-RU" sz="7200" dirty="0"/>
          </a:p>
        </p:txBody>
      </p:sp>
      <p:pic>
        <p:nvPicPr>
          <p:cNvPr id="3074" name="Picture 2" descr="C:\Users\Пользователь\Downloads\скворечник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95936" y="4365104"/>
            <a:ext cx="1498600" cy="230425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332656"/>
            <a:ext cx="8568952" cy="6048672"/>
          </a:xfrm>
          <a:blipFill>
            <a:blip r:embed="rId2" cstate="print"/>
            <a:tile tx="0" ty="0" sx="100000" sy="100000" flip="none" algn="tl"/>
          </a:blipFill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txBody>
          <a:bodyPr>
            <a:noAutofit/>
          </a:bodyPr>
          <a:lstStyle/>
          <a:p>
            <a:r>
              <a:rPr lang="ru-RU" sz="4800" i="1" dirty="0" smtClean="0"/>
              <a:t>В  лесу  на  ветке  она  сидит,</a:t>
            </a:r>
            <a:br>
              <a:rPr lang="ru-RU" sz="4800" i="1" dirty="0" smtClean="0"/>
            </a:br>
            <a:r>
              <a:rPr lang="ru-RU" sz="4800" i="1" dirty="0" smtClean="0"/>
              <a:t>Одно  «ку-ку»  она  твердит,</a:t>
            </a:r>
            <a:br>
              <a:rPr lang="ru-RU" sz="4800" i="1" dirty="0" smtClean="0"/>
            </a:br>
            <a:r>
              <a:rPr lang="ru-RU" sz="4800" i="1" dirty="0" smtClean="0"/>
              <a:t>Года  она  нам  всем  считает.</a:t>
            </a:r>
            <a:br>
              <a:rPr lang="ru-RU" sz="4800" i="1" dirty="0" smtClean="0"/>
            </a:br>
            <a:r>
              <a:rPr lang="ru-RU" sz="4800" i="1" dirty="0" smtClean="0"/>
              <a:t>Птенцов  своих  она  теряет.</a:t>
            </a:r>
            <a:endParaRPr lang="ru-RU" sz="4800" i="1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Пользователь\Desktop\Oriental_Cuckoo_front_Maial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87624" y="184584"/>
            <a:ext cx="7524328" cy="642923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298360" cy="6858000"/>
          </a:xfrm>
          <a:blipFill>
            <a:blip r:embed="rId2" cstate="print"/>
            <a:tile tx="0" ty="0" sx="100000" sy="100000" flip="none" algn="tl"/>
          </a:blipFill>
        </p:spPr>
        <p:txBody>
          <a:bodyPr>
            <a:normAutofit/>
          </a:bodyPr>
          <a:lstStyle/>
          <a:p>
            <a:r>
              <a:rPr lang="ru-RU" sz="6600" i="1" dirty="0" smtClean="0"/>
              <a:t>Каждый  вечер  спать  ложусь,</a:t>
            </a:r>
            <a:br>
              <a:rPr lang="ru-RU" sz="6600" i="1" dirty="0" smtClean="0"/>
            </a:br>
            <a:r>
              <a:rPr lang="ru-RU" sz="6600" i="1" dirty="0" smtClean="0"/>
              <a:t>В  комнате  один  я  не  боюсь.</a:t>
            </a:r>
            <a:br>
              <a:rPr lang="ru-RU" sz="6600" i="1" dirty="0" smtClean="0"/>
            </a:br>
            <a:r>
              <a:rPr lang="ru-RU" sz="6600" i="1" dirty="0" smtClean="0"/>
              <a:t>Засыпаю  сладко  я</a:t>
            </a:r>
            <a:br>
              <a:rPr lang="ru-RU" sz="6600" i="1" dirty="0" smtClean="0"/>
            </a:br>
            <a:r>
              <a:rPr lang="ru-RU" sz="6600" i="1" dirty="0" smtClean="0"/>
              <a:t>Под  пенье  птицы</a:t>
            </a:r>
            <a:r>
              <a:rPr lang="ru-RU" sz="6600" dirty="0" smtClean="0"/>
              <a:t>…</a:t>
            </a:r>
            <a:endParaRPr lang="ru-RU" sz="6600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Пользователь\Desktop\208827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332656"/>
            <a:ext cx="8627246" cy="606782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692696"/>
            <a:ext cx="8291264" cy="4896544"/>
          </a:xfrm>
          <a:blipFill>
            <a:blip r:embed="rId2" cstate="print"/>
            <a:tile tx="0" ty="0" sx="100000" sy="100000" flip="none" algn="tl"/>
          </a:blipFill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txBody>
          <a:bodyPr>
            <a:normAutofit/>
          </a:bodyPr>
          <a:lstStyle/>
          <a:p>
            <a:r>
              <a:rPr lang="ru-RU" i="1" dirty="0" smtClean="0"/>
              <a:t>Составила  учитель</a:t>
            </a:r>
            <a:r>
              <a:rPr lang="en-US" i="1" dirty="0" smtClean="0"/>
              <a:t/>
            </a:r>
            <a:br>
              <a:rPr lang="en-US" i="1" dirty="0" smtClean="0"/>
            </a:br>
            <a:r>
              <a:rPr lang="ru-RU" i="1" dirty="0" smtClean="0"/>
              <a:t>начальных  классов</a:t>
            </a:r>
            <a:br>
              <a:rPr lang="ru-RU" i="1" dirty="0" smtClean="0"/>
            </a:br>
            <a:r>
              <a:rPr lang="ru-RU" i="1" dirty="0" smtClean="0"/>
              <a:t>МОУ  «СОШ  №3»</a:t>
            </a:r>
            <a:br>
              <a:rPr lang="ru-RU" i="1" dirty="0" smtClean="0"/>
            </a:br>
            <a:r>
              <a:rPr lang="ru-RU" i="1" dirty="0" smtClean="0"/>
              <a:t>г.Верхняя  Пышма</a:t>
            </a:r>
            <a:br>
              <a:rPr lang="ru-RU" i="1" dirty="0" smtClean="0"/>
            </a:br>
            <a:r>
              <a:rPr lang="ru-RU" i="1" dirty="0" err="1" smtClean="0"/>
              <a:t>Хазеева</a:t>
            </a:r>
            <a:r>
              <a:rPr lang="ru-RU" i="1" dirty="0" smtClean="0"/>
              <a:t>  Т.И.</a:t>
            </a:r>
            <a:endParaRPr lang="ru-RU" i="1" dirty="0"/>
          </a:p>
        </p:txBody>
      </p:sp>
      <p:pic>
        <p:nvPicPr>
          <p:cNvPr id="2050" name="Picture 2" descr="C:\Users\Пользователь\Downloads\учителка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51920" y="5157192"/>
            <a:ext cx="1428750" cy="1428750"/>
          </a:xfrm>
          <a:prstGeom prst="rect">
            <a:avLst/>
          </a:prstGeom>
          <a:noFill/>
        </p:spPr>
      </p:pic>
      <p:sp>
        <p:nvSpPr>
          <p:cNvPr id="4" name="Овал 3"/>
          <p:cNvSpPr/>
          <p:nvPr/>
        </p:nvSpPr>
        <p:spPr>
          <a:xfrm>
            <a:off x="251520" y="404664"/>
            <a:ext cx="8568952" cy="6264696"/>
          </a:xfrm>
          <a:prstGeom prst="ellipse">
            <a:avLst/>
          </a:prstGeom>
          <a:noFill/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Пользователь\Desktop\72983451_1301786460_20880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1680" y="305272"/>
            <a:ext cx="6408712" cy="640871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476672"/>
            <a:ext cx="8291264" cy="5904656"/>
          </a:xfrm>
          <a:solidFill>
            <a:srgbClr val="CCFFFF"/>
          </a:solidFill>
        </p:spPr>
        <p:txBody>
          <a:bodyPr>
            <a:normAutofit fontScale="90000"/>
          </a:bodyPr>
          <a:lstStyle/>
          <a:p>
            <a:r>
              <a:rPr lang="ru-RU" sz="8000" i="1" dirty="0" smtClean="0"/>
              <a:t>Чик- </a:t>
            </a:r>
            <a:r>
              <a:rPr lang="ru-RU" sz="8000" i="1" dirty="0" err="1" smtClean="0"/>
              <a:t>чирик</a:t>
            </a:r>
            <a:r>
              <a:rPr lang="ru-RU" sz="8000" i="1" dirty="0" smtClean="0"/>
              <a:t>!</a:t>
            </a:r>
            <a:br>
              <a:rPr lang="ru-RU" sz="8000" i="1" dirty="0" smtClean="0"/>
            </a:br>
            <a:r>
              <a:rPr lang="ru-RU" sz="8000" i="1" dirty="0" smtClean="0"/>
              <a:t>За  зёрнышком  прыг!</a:t>
            </a:r>
            <a:br>
              <a:rPr lang="ru-RU" sz="8000" i="1" dirty="0" smtClean="0"/>
            </a:br>
            <a:r>
              <a:rPr lang="ru-RU" sz="8000" i="1" dirty="0" smtClean="0"/>
              <a:t>Клюй, не  робей!</a:t>
            </a:r>
            <a:br>
              <a:rPr lang="ru-RU" sz="8000" i="1" dirty="0" smtClean="0"/>
            </a:br>
            <a:r>
              <a:rPr lang="ru-RU" sz="8000" i="1" dirty="0" smtClean="0"/>
              <a:t>Кто  это?...</a:t>
            </a:r>
            <a:endParaRPr lang="ru-RU" sz="8000" i="1" dirty="0"/>
          </a:p>
        </p:txBody>
      </p:sp>
      <p:pic>
        <p:nvPicPr>
          <p:cNvPr id="4098" name="Picture 2" descr="C:\Users\Пользователь\Downloads\зёрнышки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00192" y="5013176"/>
            <a:ext cx="2159000" cy="1422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Пользователь\Downloads\воробе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296625"/>
            <a:ext cx="8568951" cy="631755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640960" cy="6408712"/>
          </a:xfrm>
          <a:solidFill>
            <a:srgbClr val="FFFFCC"/>
          </a:solidFill>
        </p:spPr>
        <p:txBody>
          <a:bodyPr>
            <a:noAutofit/>
          </a:bodyPr>
          <a:lstStyle/>
          <a:p>
            <a:r>
              <a:rPr lang="ru-RU" sz="4800" i="1" dirty="0" smtClean="0"/>
              <a:t>Гнездо  под  крышей  ловко  строит,</a:t>
            </a:r>
            <a:br>
              <a:rPr lang="ru-RU" sz="4800" i="1" dirty="0" smtClean="0"/>
            </a:br>
            <a:r>
              <a:rPr lang="ru-RU" sz="4800" i="1" dirty="0" smtClean="0"/>
              <a:t>Птенцов  своих  постоянно  выводит,</a:t>
            </a:r>
            <a:br>
              <a:rPr lang="ru-RU" sz="4800" i="1" dirty="0" smtClean="0"/>
            </a:br>
            <a:r>
              <a:rPr lang="ru-RU" sz="4800" i="1" dirty="0" smtClean="0"/>
              <a:t>Перед  дождём  очень  низко  летает,</a:t>
            </a:r>
            <a:br>
              <a:rPr lang="ru-RU" sz="4800" i="1" dirty="0" smtClean="0"/>
            </a:br>
            <a:r>
              <a:rPr lang="ru-RU" sz="4800" i="1" dirty="0" smtClean="0"/>
              <a:t>Эту  птичку  каждый  ребёнок  знает</a:t>
            </a:r>
            <a:r>
              <a:rPr lang="ru-RU" sz="4800" dirty="0" smtClean="0"/>
              <a:t>.</a:t>
            </a:r>
            <a:br>
              <a:rPr lang="ru-RU" sz="4800" dirty="0" smtClean="0"/>
            </a:br>
            <a:endParaRPr lang="ru-RU" sz="48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Пользователь\Desktop\1249636482_picturecontent-pid-157d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186774"/>
            <a:ext cx="7992888" cy="643082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88640"/>
            <a:ext cx="8640960" cy="6408712"/>
          </a:xfrm>
          <a:blipFill>
            <a:blip r:embed="rId2" cstate="print"/>
            <a:tile tx="0" ty="0" sx="100000" sy="100000" flip="none" algn="tl"/>
          </a:blipFill>
        </p:spPr>
        <p:txBody>
          <a:bodyPr>
            <a:normAutofit/>
          </a:bodyPr>
          <a:lstStyle/>
          <a:p>
            <a:r>
              <a:rPr lang="ru-RU" sz="6600" i="1" dirty="0" smtClean="0"/>
              <a:t>Непоседа  птица  эта,</a:t>
            </a:r>
            <a:br>
              <a:rPr lang="ru-RU" sz="6600" i="1" dirty="0" smtClean="0"/>
            </a:br>
            <a:r>
              <a:rPr lang="ru-RU" sz="6600" i="1" dirty="0" smtClean="0"/>
              <a:t>Одного  с  берёзой  цвета:</a:t>
            </a:r>
            <a:br>
              <a:rPr lang="ru-RU" sz="6600" i="1" dirty="0" smtClean="0"/>
            </a:br>
            <a:r>
              <a:rPr lang="ru-RU" sz="6600" i="1" dirty="0" err="1" smtClean="0"/>
              <a:t>Верещунья</a:t>
            </a:r>
            <a:r>
              <a:rPr lang="ru-RU" sz="6600" i="1" dirty="0" smtClean="0"/>
              <a:t>, белобока,</a:t>
            </a:r>
            <a:br>
              <a:rPr lang="ru-RU" sz="6600" i="1" dirty="0" smtClean="0"/>
            </a:br>
            <a:r>
              <a:rPr lang="ru-RU" sz="6600" i="1" dirty="0" smtClean="0"/>
              <a:t>А  зовут  её</a:t>
            </a:r>
            <a:r>
              <a:rPr lang="ru-RU" sz="6600" dirty="0" smtClean="0"/>
              <a:t>…</a:t>
            </a:r>
            <a:endParaRPr lang="ru-RU" sz="66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Пользователь\Desktop\soroka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244786"/>
            <a:ext cx="7776864" cy="637702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117</TotalTime>
  <Words>56</Words>
  <Application>Microsoft Office PowerPoint</Application>
  <PresentationFormat>Экран (4:3)</PresentationFormat>
  <Paragraphs>14</Paragraphs>
  <Slides>24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Тема Office</vt:lpstr>
      <vt:lpstr>ПТИЦЫ  НАШИХ  ЛЕСОВ</vt:lpstr>
      <vt:lpstr>На  шесте  -  дворец, Во  дворце-  певец, А  зовут  его …</vt:lpstr>
      <vt:lpstr>Слайд 3</vt:lpstr>
      <vt:lpstr>Чик- чирик! За  зёрнышком  прыг! Клюй, не  робей! Кто  это?...</vt:lpstr>
      <vt:lpstr>Слайд 5</vt:lpstr>
      <vt:lpstr>Гнездо  под  крышей  ловко  строит, Птенцов  своих  постоянно  выводит, Перед  дождём  очень  низко  летает, Эту  птичку  каждый  ребёнок  знает. </vt:lpstr>
      <vt:lpstr>Слайд 7</vt:lpstr>
      <vt:lpstr>Непоседа  птица  эта, Одного  с  берёзой  цвета: Верещунья, белобока, А  зовут  её…</vt:lpstr>
      <vt:lpstr>Слайд 9</vt:lpstr>
      <vt:lpstr>Вот  птичка  так  птичка, Не  дрозд,  не  синичка, Не  лебедь, не  утка, И  не  козодой. Но  эта  вот  птичка, Хоть  и  невеличка, Выводит  птенцов Только  лютой  зимой.</vt:lpstr>
      <vt:lpstr>Слайд 11</vt:lpstr>
      <vt:lpstr>На  когтях  на  ствол  сосновый Влез  монтёр красноголовый. Он  трудился  на  весу, Но  не  вспыхнул  свет  в  лесу.</vt:lpstr>
      <vt:lpstr>Слайд 13</vt:lpstr>
      <vt:lpstr>Всю  ночь  летает- Мышей  добывает. А  станет  светло- Спать  летит  в  дупло.</vt:lpstr>
      <vt:lpstr>Слайд 15</vt:lpstr>
      <vt:lpstr>Зимой  на  ветках  яблоки! Скорей  их  собери! И  вдруг  вспорхнули  яблоки… Ведь  это…</vt:lpstr>
      <vt:lpstr>Слайд 17</vt:lpstr>
      <vt:lpstr>Эта  птица Зовётся…</vt:lpstr>
      <vt:lpstr>Слайд 19</vt:lpstr>
      <vt:lpstr>В  лесу  на  ветке  она  сидит, Одно  «ку-ку»  она  твердит, Года  она  нам  всем  считает. Птенцов  своих  она  теряет.</vt:lpstr>
      <vt:lpstr>Слайд 21</vt:lpstr>
      <vt:lpstr>Каждый  вечер  спать  ложусь, В  комнате  один  я  не  боюсь. Засыпаю  сладко  я Под  пенье  птицы…</vt:lpstr>
      <vt:lpstr>Слайд 23</vt:lpstr>
      <vt:lpstr>Составила  учитель начальных  классов МОУ  «СОШ  №3» г.Верхняя  Пышма Хазеева  Т.И.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ПТИЦЫ  НАШИХ  ЛЕСОВ</dc:title>
  <dc:creator>Пользователь</dc:creator>
  <cp:lastModifiedBy>Пользователь</cp:lastModifiedBy>
  <cp:revision>28</cp:revision>
  <dcterms:created xsi:type="dcterms:W3CDTF">2011-11-25T15:50:36Z</dcterms:created>
  <dcterms:modified xsi:type="dcterms:W3CDTF">2012-02-21T12:04:33Z</dcterms:modified>
</cp:coreProperties>
</file>