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71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66"/>
    <a:srgbClr val="D60093"/>
    <a:srgbClr val="006600"/>
    <a:srgbClr val="669900"/>
    <a:srgbClr val="663300"/>
    <a:srgbClr val="336600"/>
    <a:srgbClr val="800080"/>
    <a:srgbClr val="FF66FF"/>
    <a:srgbClr val="5FB5C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24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F832E-6536-49B3-B902-D940526F8D1E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15B09-C8F0-42E5-B2B1-B5F119923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15B09-C8F0-42E5-B2B1-B5F119923A3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Шкинева</a:t>
            </a:r>
            <a:r>
              <a:rPr lang="ru-RU" dirty="0" smtClean="0"/>
              <a:t> Даша 3 класс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15B09-C8F0-42E5-B2B1-B5F119923A3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>
                <a:alpha val="37000"/>
              </a:srgbClr>
            </a:gs>
            <a:gs pos="25000">
              <a:srgbClr val="FF6633">
                <a:alpha val="50000"/>
              </a:srgbClr>
            </a:gs>
            <a:gs pos="50000">
              <a:srgbClr val="FFFF00">
                <a:alpha val="58000"/>
              </a:srgbClr>
            </a:gs>
            <a:gs pos="75000">
              <a:srgbClr val="01A78F">
                <a:alpha val="60000"/>
              </a:srgbClr>
            </a:gs>
            <a:gs pos="100000">
              <a:srgbClr val="3366FF">
                <a:alpha val="56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3ABBD5-649A-493A-9D1C-1C584A62A324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4B779A-A7A7-4326-ACAD-E5DB3F95D0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928934"/>
            <a:ext cx="8715404" cy="250033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rgbClr val="0000FF"/>
                </a:solidFill>
              </a:rPr>
              <a:t>Рисуем  вместе !                                                                     </a:t>
            </a:r>
            <a:r>
              <a:rPr lang="ru-RU" sz="2700" dirty="0" smtClean="0">
                <a:solidFill>
                  <a:srgbClr val="0000FF"/>
                </a:solidFill>
              </a:rPr>
              <a:t>Работы учащихся кружка </a:t>
            </a:r>
            <a:br>
              <a:rPr lang="ru-RU" sz="2700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«Компьютерная азбука» </a:t>
            </a:r>
            <a:r>
              <a:rPr lang="ru-RU" sz="2700" dirty="0" smtClean="0">
                <a:solidFill>
                  <a:srgbClr val="0000FF"/>
                </a:solidFill>
              </a:rPr>
              <a:t/>
            </a:r>
            <a:br>
              <a:rPr lang="ru-RU" sz="2700" dirty="0" smtClean="0">
                <a:solidFill>
                  <a:srgbClr val="0000FF"/>
                </a:solidFill>
              </a:rPr>
            </a:b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5016"/>
            <a:ext cx="8458200" cy="914400"/>
          </a:xfrm>
        </p:spPr>
        <p:txBody>
          <a:bodyPr/>
          <a:lstStyle/>
          <a:p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rgbClr val="0000FF"/>
                </a:solidFill>
              </a:rPr>
              <a:t>Подготовила: учитель  Дубина Е.В.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 rot="871098">
            <a:off x="5906260" y="738019"/>
            <a:ext cx="1400536" cy="564343"/>
          </a:xfrm>
          <a:prstGeom prst="round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7072330" y="1428736"/>
            <a:ext cx="1174434" cy="1000132"/>
          </a:xfrm>
          <a:prstGeom prst="pentagon">
            <a:avLst/>
          </a:prstGeom>
          <a:solidFill>
            <a:srgbClr val="5FB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215206" y="500042"/>
            <a:ext cx="857256" cy="78581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286512" y="2643182"/>
            <a:ext cx="1060704" cy="914400"/>
          </a:xfrm>
          <a:prstGeom prst="triangle">
            <a:avLst/>
          </a:prstGeom>
          <a:solidFill>
            <a:srgbClr val="99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9807957">
            <a:off x="4347805" y="800785"/>
            <a:ext cx="1371300" cy="612959"/>
          </a:xfrm>
          <a:prstGeom prst="ellipse">
            <a:avLst/>
          </a:prstGeom>
          <a:solidFill>
            <a:srgbClr val="99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2000240"/>
            <a:ext cx="914400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 rot="11792767">
            <a:off x="5297354" y="1458062"/>
            <a:ext cx="1321433" cy="770901"/>
          </a:xfrm>
          <a:prstGeom prst="cloudCallout">
            <a:avLst>
              <a:gd name="adj1" fmla="val -20833"/>
              <a:gd name="adj2" fmla="val 36391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286116" y="1142984"/>
            <a:ext cx="1500198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3178959" y="1821645"/>
            <a:ext cx="1285884" cy="642942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 rot="19608449">
            <a:off x="7450296" y="2732285"/>
            <a:ext cx="1242296" cy="1349012"/>
          </a:xfrm>
          <a:prstGeom prst="arc">
            <a:avLst>
              <a:gd name="adj1" fmla="val 15659698"/>
              <a:gd name="adj2" fmla="val 3716161"/>
            </a:avLst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19608449">
            <a:off x="6983052" y="2587425"/>
            <a:ext cx="1242296" cy="1349012"/>
          </a:xfrm>
          <a:prstGeom prst="arc">
            <a:avLst>
              <a:gd name="adj1" fmla="val 15659698"/>
              <a:gd name="adj2" fmla="val 371616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User\Рабочий стол\2класс\Борискина Елизавета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286776" cy="5324475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User\Рабочий стол\4 класс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348" y="0"/>
            <a:ext cx="91235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user\Мои документы\Мои рисунки\Фокина Полина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634441" cy="57912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User\Мои документы\Мои рисунки\Бенденко Игорь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429684" cy="54292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ладелец\Мои документы\Мои рисунки\Дацук катя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65" y="571480"/>
            <a:ext cx="8577607" cy="5419725"/>
          </a:xfrm>
          <a:prstGeom prst="rect">
            <a:avLst/>
          </a:prstGeom>
          <a:noFill/>
        </p:spPr>
      </p:pic>
      <p:sp>
        <p:nvSpPr>
          <p:cNvPr id="3" name="5-конечная звезда 2"/>
          <p:cNvSpPr/>
          <p:nvPr/>
        </p:nvSpPr>
        <p:spPr>
          <a:xfrm>
            <a:off x="3347864" y="2132856"/>
            <a:ext cx="288032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609600"/>
            <a:ext cx="5364088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u="sng" dirty="0" smtClean="0">
                <a:solidFill>
                  <a:srgbClr val="C00000"/>
                </a:solidFill>
              </a:rPr>
              <a:t>Дорогие защитники Отечества, друзья!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Мы, учащиеся Прогимназии №48, </a:t>
            </a:r>
            <a:r>
              <a:rPr lang="ru-RU" sz="1800" b="1" i="1" dirty="0" smtClean="0">
                <a:solidFill>
                  <a:srgbClr val="C00000"/>
                </a:solidFill>
              </a:rPr>
              <a:t>горячо поздравляем ВАС </a:t>
            </a:r>
            <a:r>
              <a:rPr lang="ru-RU" sz="1800" b="1" i="1" dirty="0" smtClean="0">
                <a:solidFill>
                  <a:srgbClr val="C00000"/>
                </a:solidFill>
              </a:rPr>
              <a:t>с праздником!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 </a:t>
            </a:r>
            <a:r>
              <a:rPr lang="ru-RU" sz="1800" b="1" i="1" dirty="0" smtClean="0">
                <a:solidFill>
                  <a:srgbClr val="C00000"/>
                </a:solidFill>
              </a:rPr>
              <a:t>      Желаем крепкого здоровья,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успехов в нелегком  ратном труде, мирного неба над головой!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E:\ИНФОРМАТИКА\фото информатика\мои уроки\2 класс на информ\Вика Морозова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068960"/>
            <a:ext cx="3600400" cy="2699653"/>
          </a:xfrm>
          <a:prstGeom prst="rect">
            <a:avLst/>
          </a:prstGeom>
          <a:noFill/>
        </p:spPr>
      </p:pic>
      <p:pic>
        <p:nvPicPr>
          <p:cNvPr id="1027" name="Picture 3" descr="C:\Documents and Settings\Владелец\Мои документы\Мои рисунки\2 класс на информ\фото с информ 2 класс 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836712"/>
            <a:ext cx="3648614" cy="2736304"/>
          </a:xfrm>
          <a:prstGeom prst="rect">
            <a:avLst/>
          </a:prstGeom>
          <a:noFill/>
        </p:spPr>
      </p:pic>
      <p:sp>
        <p:nvSpPr>
          <p:cNvPr id="7" name="5-конечная звезда 6"/>
          <p:cNvSpPr/>
          <p:nvPr/>
        </p:nvSpPr>
        <p:spPr>
          <a:xfrm rot="907498">
            <a:off x="6372200" y="4149080"/>
            <a:ext cx="1080120" cy="1058416"/>
          </a:xfrm>
          <a:prstGeom prst="star5">
            <a:avLst/>
          </a:prstGeom>
          <a:solidFill>
            <a:srgbClr val="FF0000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1156630">
            <a:off x="323528" y="2492896"/>
            <a:ext cx="648072" cy="5543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 rot="20174303">
            <a:off x="4283968" y="2636912"/>
            <a:ext cx="648072" cy="648072"/>
          </a:xfrm>
          <a:prstGeom prst="star5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20613529">
            <a:off x="8028384" y="476672"/>
            <a:ext cx="648072" cy="554360"/>
          </a:xfrm>
          <a:prstGeom prst="star5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 rot="1633128">
            <a:off x="4355976" y="5445224"/>
            <a:ext cx="648072" cy="554360"/>
          </a:xfrm>
          <a:prstGeom prst="star5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174303">
            <a:off x="811945" y="5009494"/>
            <a:ext cx="416437" cy="367405"/>
          </a:xfrm>
          <a:prstGeom prst="star5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 rot="20078377">
            <a:off x="7884368" y="5661248"/>
            <a:ext cx="648072" cy="554360"/>
          </a:xfrm>
          <a:prstGeom prst="star5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Работа Лизы\лиза.bmp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86800" cy="446449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Владелец\Рабочий стол\2 класс\Кабалина Настя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719138"/>
            <a:ext cx="7858181" cy="541972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User\Рабочий стол\4 класс\Яна З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8099398" cy="5048255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Владелец\Мои документы\Мои рисунки\Дубина Анастасия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572560" cy="5281631"/>
          </a:xfrm>
          <a:prstGeom prst="rect">
            <a:avLst/>
          </a:prstGeom>
          <a:noFill/>
          <a:ln w="76200">
            <a:solidFill>
              <a:srgbClr val="D6009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Владелец\Мои документы\Мои рисунки\Сухинина Елизавета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73135" cy="5811541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Владелец\Рабочий стол\3 класс\Беляева Дарья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649068" cy="55446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«Памятное место» </a:t>
            </a:r>
          </a:p>
          <a:p>
            <a:pPr algn="r"/>
            <a:r>
              <a:rPr lang="ru-RU" dirty="0" smtClean="0"/>
              <a:t>Беляева Даша    3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Рабочий стол\3 класс\23 февраля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71480"/>
            <a:ext cx="8643998" cy="5715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792679" y="5226949"/>
            <a:ext cx="3753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Шкинева</a:t>
            </a:r>
            <a:r>
              <a:rPr lang="ru-RU" dirty="0" smtClean="0"/>
              <a:t> Даша 3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</TotalTime>
  <Words>67</Words>
  <Application>Microsoft Office PowerPoint</Application>
  <PresentationFormat>Экран (4:3)</PresentationFormat>
  <Paragraphs>13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Рисуем  вместе !                                                                     Работы учащихся кружка  «Компьютерная азбука»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  </dc:title>
  <dc:creator>User</dc:creator>
  <cp:lastModifiedBy>user</cp:lastModifiedBy>
  <cp:revision>28</cp:revision>
  <dcterms:created xsi:type="dcterms:W3CDTF">2012-02-15T11:20:13Z</dcterms:created>
  <dcterms:modified xsi:type="dcterms:W3CDTF">2012-02-16T11:08:53Z</dcterms:modified>
</cp:coreProperties>
</file>