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56312-14B1-4FDD-B01C-3AD11724F8CF}" type="datetimeFigureOut">
              <a:rPr lang="ru-RU" smtClean="0"/>
              <a:t>17.06.2011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FBD-55EE-43D0-ACD9-CF100C93DE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обучения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аудированию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Трудности, связанные с условиями предъявления сообщения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прослушиваний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. Темп речи говорящего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Трудности, связанные с источниками информации.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82728"/>
            <a:ext cx="8229600" cy="4525963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грампластинка,радио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-аудиовизуальные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картины,слайды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аудитивные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грамзаписи,фонозаписи,радио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-диафильм, телевидение, кинофильм, магнитофонная запись,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Следует отметить, что до 60 % информации передается с помощью паралингвистических элементов речи: акустических (междометий, ритма, повышения и понижения голоса, пауз и т. п.), визуальных (мимики, жестов, позы говорящих и др.), тактильных (пожатия рук, похлопывания по плечу, отталкивания и др.). Поэтому у некоторых исследователей вызывает сомнение корректность использования магнитофонной записи для прослушивания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аудиотекстов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проверке умений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поскольку при этом у испытуемых отсутствует возможность опоры на паралингвистическую информацию, что осложняет процесс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не соответствует условиям реальной коммуникации: ведь обычно слушающий не должен декодировать бестелесные (обезличенные) звуки с кассеты. В этой связи, хочется отметить, что значимость применения мультимедиа технологий в данном случае является неоспоримой.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развития умений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 предлагать студенту слушать людей с различными голосовыми параметрами для наблюдения как меняются голос, тембр, темп, интонация, мелодика,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диалект.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информационные технологии играют все большую роль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обучении. 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информационных технологий позволяет решить одну из самых сложных задач, стоящих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преподавателем бурятского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языка – развитие умения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Поэтому разработка методических основ обучения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бурятскому языку через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компьютер должна базироваться на глубоком анализе дидактических и методических возможностей, способствующих реализации основной цели в преподавании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бурятского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языка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─ формированию коммуникативных умений. Из этого следует, это компьютер позволяет моделировать условия коммуникативной деятельности; овладеть лексико-грамматическими навыками; индивидуализировать и дифференцировать обучение; повышать мотивацию; увеличить объем языковой тренировки; способствовать выработке самооценки обучаемых; обеспечить перенос языкового материала в другие виды речевой деятельности.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Обучение бурятскому языку с использованием мультимедийных средств обучения.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иллюстрирования реального процесса общения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бурятском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языке, необходимость приближения образовательной среды к реальным условиям функционирования изучаемого языка и культуры, безусловно, являются актуальными задачами методики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обучения бурятского языка.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сложная рецептивная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мыслительно-мнемическая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деятельность, связанная с восприятием, пониманием и активной переработкой информации, содержащейся в устном речевом сообщении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Аудирование</a:t>
            </a:r>
            <a:r>
              <a:rPr lang="ru-RU" dirty="0"/>
              <a:t> является лидером среди видов речевой деятельности: установлено, что в современном обществе люди слушают 45 % времени, говорят – 30%, читают – 16%, пишут – 9 %. Тем не менее, это один из самых трудно развиваемых видов речевой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обучении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бурятскому языку через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идет усвоение лексического состава языка и его грамматической структуры. В то же время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облегчает овладение говорением, чтением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различные режимы воспроизведения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аудиотекстов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аутентичный, учебный в естественном темпе, замедленный; запись речи, возможность прослушивания и сравнения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имитацию реальных ситуаций общения. Упражнения такого рода требуют понимания на слух и выполнения инструкций или подачи ответных реплик; средства формирования фонетических навыков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включение в процесс обучения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аутентичных материалов, отражающих повседневную жизнь носителей языка создает условия для формирования аутентичных фонетических навыков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средства визуализации,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позволяющие детям 3наглядно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представить процессы, сопровождающие производство речи, сравнить собственное произноше</a:t>
            </a:r>
            <a:r>
              <a:rPr lang="ru-RU" dirty="0"/>
              <a:t>ние с эталонным.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целенаправленного обучения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аудированию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преодоление  трудностей    и формирование умений и навыков необходимо четко представить себе эти трудности.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могут  быть связаны: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1) с языковой формой сообщения;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2) Со смысловым содержанием сообщения;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3) с условиями предъявления сообщения;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4) с источниками информации.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Трудности, связанные с языковой формой сообщения.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Эти </a:t>
            </a:r>
            <a:r>
              <a:rPr lang="ru-RU" dirty="0" smtClean="0"/>
              <a:t>трудности возникают по двум причинам: а) благодаря содержащемуся в сообщении неизученному языковому материалу</a:t>
            </a:r>
          </a:p>
          <a:p>
            <a:r>
              <a:rPr lang="ru-RU" dirty="0" smtClean="0"/>
              <a:t>б) вследствие имеющегося  в сообщении знакомого, но сложного для восприятия на слух языкового материала…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также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отметить,что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только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фразы влияет на удержание ее в памяти, но и её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глубина.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Трудности, связанные со смысловым содержанием 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 от занимательных  (интересных) текстов к содержательным(информативным)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-переход от повествовательных(более легких) к описательным (более трудным)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-объём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-информационная перегрузка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696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Технология обучения аудированию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Трудности, связанные с языковой формой сообщения. </vt:lpstr>
      <vt:lpstr>Презентация PowerPoint</vt:lpstr>
      <vt:lpstr>Трудности, связанные со смысловым содержанием сообщения.</vt:lpstr>
      <vt:lpstr>Трудности, связанные с условиями предъявления сообщения.</vt:lpstr>
      <vt:lpstr>Трудности, связанные с источниками информации.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Обучение бурятскому языку с использованием мультимедийных средств обучения.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обучения аудированию</dc:title>
  <dc:creator>Admin</dc:creator>
  <cp:lastModifiedBy>User</cp:lastModifiedBy>
  <cp:revision>22</cp:revision>
  <dcterms:created xsi:type="dcterms:W3CDTF">2011-06-14T09:07:36Z</dcterms:created>
  <dcterms:modified xsi:type="dcterms:W3CDTF">2011-06-17T05:42:19Z</dcterms:modified>
</cp:coreProperties>
</file>