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DFC3E-C5A0-4801-876A-B923DD3C7BC1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8C6CA-04D4-41E7-BFCB-6252AFBF3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75040-C964-4EA8-96A8-594169A2BFFD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D1CB6-EE2F-4F0B-A0A2-2C5E27BAFF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FDF05-0DFC-46FA-B374-D0D276B881A7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44D3E-3F4C-4692-BD15-588AFDB1D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07D32-4F19-40E8-9426-DB3BC9B110E6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001B3-624C-48EB-B256-60A429135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DF841-4E46-46A5-93A0-A9C7CD19E04E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86FC2-0779-4B5A-ABB1-ED0D1AC06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5973C-4A1B-4755-B3CE-01E04357CDA7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687B9-0ED7-4CAB-962A-4EB50D541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46855-F3F8-43F4-81DD-3CDA00665C09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04F1E-4210-4732-A344-7E6137A23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A47A8-955B-4C4C-986B-8983F1E24065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F9CAF-AF20-4362-8911-63C4A7DAC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E2D37-1024-4585-A563-FCE555A54AF2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1BDD7-3714-4A8F-9A3C-79918DD1B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5738B-13B2-47AC-90D4-BA215C8B845F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4C66C-3B60-4989-B6E8-827C915CA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B96EC-CFC2-4432-AD0B-2EBCC5C7DCD2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B23CA-5110-43C3-8C12-C10C145A2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9BDE15-058A-4D61-8B25-5AD2B3573068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50EBE1-AD0B-4EDD-B105-1DA036C5E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Рисунок 3" descr="planets_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27025"/>
            <a:ext cx="8353425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Появление и развитие жизни на земле</a:t>
            </a:r>
            <a:endParaRPr lang="ru-RU" dirty="0"/>
          </a:p>
        </p:txBody>
      </p:sp>
      <p:pic>
        <p:nvPicPr>
          <p:cNvPr id="14338" name="Содержимое 3" descr="земля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649413"/>
            <a:ext cx="6913563" cy="47323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2" name="Содержимое 3" descr="морская местность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250363" cy="6858000"/>
          </a:xfrm>
        </p:spPr>
      </p:pic>
      <p:pic>
        <p:nvPicPr>
          <p:cNvPr id="5" name="Рисунок 4" descr="бакт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60350"/>
            <a:ext cx="360045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бактер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3933825"/>
            <a:ext cx="3600450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бактерии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8800" y="1235075"/>
            <a:ext cx="5486400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6" name="Содержимое 7" descr="море.jpe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0" name="Рисунок 9" descr="медуза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33375"/>
            <a:ext cx="254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медуза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37275" y="350838"/>
            <a:ext cx="2449513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медуза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3429000"/>
            <a:ext cx="2757487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медуза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35600" y="3500438"/>
            <a:ext cx="3241675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медуза6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51050" y="1412875"/>
            <a:ext cx="4929188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0" name="Содержимое 3" descr="коралл море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растен моря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492375"/>
            <a:ext cx="3937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раст мор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492375"/>
            <a:ext cx="3986212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4" name="Содержимое 3" descr="возн жизн 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панцырн рыб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260350"/>
            <a:ext cx="3387725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анцырь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04813"/>
            <a:ext cx="2979738" cy="261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8" name="Содержимое 4" descr="пещер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70988" cy="6858000"/>
          </a:xfrm>
        </p:spPr>
      </p:pic>
      <p:pic>
        <p:nvPicPr>
          <p:cNvPr id="6" name="Рисунок 5" descr="древ раст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149725"/>
            <a:ext cx="3330575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древ раст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404813"/>
            <a:ext cx="30416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древ раст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2276475"/>
            <a:ext cx="4986338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2" name="Содержимое 3" descr="диноз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0825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6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Calibri</vt:lpstr>
      <vt:lpstr>Arial</vt:lpstr>
      <vt:lpstr>Тема Office</vt:lpstr>
      <vt:lpstr>Слайд 1</vt:lpstr>
      <vt:lpstr>Появление и развитие жизни на земле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XP_SP3</dc:creator>
  <cp:lastModifiedBy>наташа</cp:lastModifiedBy>
  <cp:revision>9</cp:revision>
  <dcterms:created xsi:type="dcterms:W3CDTF">2011-01-13T17:59:30Z</dcterms:created>
  <dcterms:modified xsi:type="dcterms:W3CDTF">2012-02-21T19:33:25Z</dcterms:modified>
</cp:coreProperties>
</file>