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54" autoAdjust="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image" Target="../media/image14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С интернета\rostova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3672408" cy="60212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908720"/>
            <a:ext cx="6571064" cy="4726052"/>
          </a:xfrm>
        </p:spPr>
        <p:txBody>
          <a:bodyPr>
            <a:noAutofit/>
            <a:scene3d>
              <a:camera prst="isometricOffAxis2Left"/>
              <a:lightRig rig="threePt" dir="t"/>
            </a:scene3d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Андрей Болконский.</a:t>
            </a:r>
            <a:b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Жизнь как река…</a:t>
            </a:r>
            <a:endParaRPr lang="ru-RU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7539" y="5589240"/>
            <a:ext cx="4579539" cy="1268760"/>
          </a:xfrm>
        </p:spPr>
        <p:txBody>
          <a:bodyPr>
            <a:normAutofit/>
          </a:bodyPr>
          <a:lstStyle/>
          <a:p>
            <a:r>
              <a:rPr lang="ru-RU" dirty="0" smtClean="0"/>
              <a:t>Над презентацией работала ученица 10 «б» класса </a:t>
            </a:r>
            <a:r>
              <a:rPr lang="ru-RU" dirty="0" err="1" smtClean="0"/>
              <a:t>Гелетюк</a:t>
            </a:r>
            <a:r>
              <a:rPr lang="ru-RU" dirty="0" smtClean="0"/>
              <a:t> Галина</a:t>
            </a:r>
          </a:p>
          <a:p>
            <a:r>
              <a:rPr lang="ru-RU" dirty="0" smtClean="0"/>
              <a:t>Учитель – Дороганова Г.В.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9315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E:\С интернета\volga_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16416" cy="6048672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С интернета\rostova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3174776" cy="5977805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2016" y="5517232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Mistral" pitchFamily="66" charset="0"/>
              </a:rPr>
              <a:t>Как жаль, что ничего нельзя вернуть…</a:t>
            </a:r>
            <a:endParaRPr lang="ru-RU" sz="2800" i="1" dirty="0">
              <a:latin typeface="Mistral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64069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 интернета\serpentine-yukon-river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82" y="346305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76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Андрей Болконский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616530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1.Первое знакомство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381520" y="5768243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hlinkClick r:id="rId4" action="ppaction://hlinksldjump"/>
              </a:rPr>
              <a:t>2.Окружение Андрея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7268" y="5125834"/>
            <a:ext cx="2049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5" action="ppaction://hlinksldjump"/>
              </a:rPr>
              <a:t>3.Цели и мечты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5977" y="478230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hlinkClick r:id="rId6" action="ppaction://hlinksldjump"/>
              </a:rPr>
              <a:t>4.Небо в жизни князя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112861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sldjump"/>
              </a:rPr>
              <a:t>5.Встреча с дубом. Возвращение к жизни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03908" y="3366284"/>
            <a:ext cx="440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8" action="ppaction://hlinksldjump"/>
              </a:rPr>
              <a:t>6.Война 1812 года в жизни Андрея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39862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864096"/>
          </a:xfrm>
        </p:spPr>
        <p:txBody>
          <a:bodyPr/>
          <a:lstStyle/>
          <a:p>
            <a:r>
              <a:rPr lang="ru-RU" dirty="0" smtClean="0"/>
              <a:t>Первое знакомство…</a:t>
            </a:r>
            <a:endParaRPr lang="ru-RU" dirty="0"/>
          </a:p>
        </p:txBody>
      </p:sp>
      <p:pic>
        <p:nvPicPr>
          <p:cNvPr id="2050" name="Picture 2" descr="E:\С интернета\kinopoisk.ru-War-and-Peace-63958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78" y="1268760"/>
            <a:ext cx="3816424" cy="5112569"/>
          </a:xfrm>
          <a:prstGeom prst="rect">
            <a:avLst/>
          </a:prstGeom>
          <a:ln w="889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1804067"/>
            <a:ext cx="3384376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Calibri"/>
                <a:ea typeface="Calibri"/>
                <a:cs typeface="Times New Roman"/>
              </a:rPr>
              <a:t>«Князь Болконский был небольшого роста, весьма красивый молодой человек с определёнными и сухими </a:t>
            </a:r>
            <a:r>
              <a:rPr lang="ru-RU" sz="2400" i="1" dirty="0" smtClean="0">
                <a:latin typeface="Calibri"/>
                <a:ea typeface="Calibri"/>
                <a:cs typeface="Times New Roman"/>
              </a:rPr>
              <a:t>чертами»…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0547107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dirty="0" smtClean="0"/>
              <a:t>Окружение Андрея…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988840"/>
            <a:ext cx="46085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Лиза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Княжна Марья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Наташа Ростова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Старый князь Болконский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Кутузов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Наполеон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Пьер Безухов</a:t>
            </a:r>
            <a:endParaRPr lang="ru-RU" dirty="0"/>
          </a:p>
        </p:txBody>
      </p:sp>
      <p:pic>
        <p:nvPicPr>
          <p:cNvPr id="3074" name="Picture 2" descr="E:\С интернета\c2858b7bab83510d7592fee6b4b8f28c44bbd0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988840"/>
            <a:ext cx="2164288" cy="26999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С интернета\99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710" y="3338806"/>
            <a:ext cx="2164288" cy="26999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С интернета\mir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825" y="3835499"/>
            <a:ext cx="2194743" cy="26637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С интернета\image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74" y="1169475"/>
            <a:ext cx="2194743" cy="27335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С интернета\f_1504020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096" y="-171400"/>
            <a:ext cx="2164288" cy="26999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70974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dirty="0" smtClean="0"/>
              <a:t>Цели и мечты…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44008" y="1408876"/>
            <a:ext cx="3888432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«Князь 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Андрей не мог равнодушно смотреть на 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знамёна 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проходивших батальонов. Глядя на знамя, ему всё думалось: может быть, это то самое знамя, с которым мне 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придётся идти 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впереди 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войск»… </a:t>
            </a:r>
            <a:endParaRPr lang="ru-RU" sz="24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 descr="E:\С интернета\76400_sourc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61493"/>
            <a:ext cx="3528392" cy="3914775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25800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С интернета\sky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19" y="332656"/>
            <a:ext cx="8204461" cy="194421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024744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Небо</a:t>
            </a:r>
            <a:r>
              <a:rPr lang="ru-RU" dirty="0" smtClean="0"/>
              <a:t> в жизни князя…</a:t>
            </a:r>
            <a:endParaRPr lang="ru-RU" dirty="0"/>
          </a:p>
        </p:txBody>
      </p:sp>
      <p:pic>
        <p:nvPicPr>
          <p:cNvPr id="5122" name="Picture 2" descr="E:\С интернета\9948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20" y="2060847"/>
            <a:ext cx="8204461" cy="44704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5120" y="5323409"/>
            <a:ext cx="4608512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«Где оно, это высокое </a:t>
            </a:r>
            <a:r>
              <a:rPr lang="ru-RU" sz="24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небо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, которого я не знал до сих пор и увидал нынче?»…</a:t>
            </a:r>
            <a:endParaRPr lang="ru-RU" sz="2400" i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4149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 интернета\1239668066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38" y="348288"/>
            <a:ext cx="8280920" cy="621069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Встреча с дубом. Возвращение к жизни…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E:\С интернета\89873_3---- - копия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6" y="3140968"/>
            <a:ext cx="2738910" cy="342215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HeroicExtremeRightFacing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С интернета\f_1504020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98" y="188640"/>
            <a:ext cx="3024338" cy="3691617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5435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С интернета\28-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7"/>
          </a:xfrm>
          <a:prstGeom prst="rect">
            <a:avLst/>
          </a:prstGeom>
          <a:ln w="2286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95986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2">
              <a:lumMod val="50000"/>
            </a:schemeClr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С интернета\get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4807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5158"/>
            <a:ext cx="8136904" cy="8549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Война 1812 года в жизни Андрея…</a:t>
            </a:r>
            <a:endParaRPr lang="ru-RU" dirty="0"/>
          </a:p>
        </p:txBody>
      </p:sp>
      <p:pic>
        <p:nvPicPr>
          <p:cNvPr id="3075" name="Picture 3" descr="E:\С интернета\5340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472" y="1728192"/>
            <a:ext cx="3992942" cy="4941168"/>
          </a:xfrm>
          <a:prstGeom prst="rect">
            <a:avLst/>
          </a:prstGeom>
          <a:ln w="381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268760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«Я не могу, не хочу умирать, я люблю жизнь, люблю эту траву, землю, воздух». </a:t>
            </a:r>
            <a:b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endParaRPr lang="ru-RU" sz="2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62952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164</TotalTime>
  <Words>188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Андрей Болконский. Жизнь как река…</vt:lpstr>
      <vt:lpstr>Слайд 2</vt:lpstr>
      <vt:lpstr>Первое знакомство…</vt:lpstr>
      <vt:lpstr>Окружение Андрея…</vt:lpstr>
      <vt:lpstr>Цели и мечты…</vt:lpstr>
      <vt:lpstr>Небо в жизни князя…</vt:lpstr>
      <vt:lpstr>Встреча с дубом. Возвращение к жизни…</vt:lpstr>
      <vt:lpstr>Слайд 8</vt:lpstr>
      <vt:lpstr>Война 1812 года в жизни Андрея…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Андрей Болконский. Жизнь как река…</dc:title>
  <dc:creator>Администратор</dc:creator>
  <cp:lastModifiedBy>zavuch</cp:lastModifiedBy>
  <cp:revision>34</cp:revision>
  <dcterms:created xsi:type="dcterms:W3CDTF">2011-04-10T05:13:01Z</dcterms:created>
  <dcterms:modified xsi:type="dcterms:W3CDTF">2012-02-21T08:05:46Z</dcterms:modified>
</cp:coreProperties>
</file>