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5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32000" r="-3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285728"/>
            <a:ext cx="7772400" cy="12144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Жизненный путь Андрея Болконского</a:t>
            </a:r>
            <a:endParaRPr lang="ru-RU" dirty="0"/>
          </a:p>
        </p:txBody>
      </p:sp>
      <p:pic>
        <p:nvPicPr>
          <p:cNvPr id="4" name="Рисунок 3" descr="19705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rot="21353984">
            <a:off x="335791" y="1312522"/>
            <a:ext cx="3796962" cy="3534681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Рисунок 4" descr="76400_source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157904" y="1558134"/>
            <a:ext cx="3628938" cy="3299626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rot="21410469">
            <a:off x="516217" y="1322814"/>
            <a:ext cx="3753848" cy="3283677"/>
          </a:xfrm>
        </p:spPr>
        <p:txBody>
          <a:bodyPr>
            <a:normAutofit fontScale="40000" lnSpcReduction="20000"/>
          </a:bodyPr>
          <a:lstStyle/>
          <a:p>
            <a:pPr>
              <a:lnSpc>
                <a:spcPct val="17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Князь Андрей, обладающий, помимо ума и образованности, сильной волей, решительно изменяет свою жизнь, поступив на службу в штаб главнокомандующего. Болконский мечтает о подвиге и славе, но его желания далеки от тщеславия, ибо они вызваны стремлением к победе русского оружия, к общей пользе. Обладая наследственной гордостью, Андрей неосознанно отделяет себя от мира простых людей. </a:t>
            </a:r>
          </a:p>
          <a:p>
            <a:endParaRPr lang="ru-RU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 l="7547" r="3774" b="10000"/>
          <a:stretch>
            <a:fillRect/>
          </a:stretch>
        </p:blipFill>
        <p:spPr bwMode="auto">
          <a:xfrm>
            <a:off x="5357818" y="642918"/>
            <a:ext cx="3357586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 rot="21373850">
            <a:off x="565866" y="462909"/>
            <a:ext cx="3229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Страница1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306089">
            <a:off x="7296266" y="708686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Страница2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-2000" t="3279" r="12000" b="9836"/>
          <a:stretch>
            <a:fillRect/>
          </a:stretch>
        </p:blipFill>
        <p:spPr bwMode="auto">
          <a:xfrm>
            <a:off x="571471" y="571480"/>
            <a:ext cx="3396675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 rot="21340074">
            <a:off x="437852" y="695066"/>
            <a:ext cx="328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Страница3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b="5000"/>
          <a:stretch>
            <a:fillRect/>
          </a:stretch>
        </p:blipFill>
        <p:spPr bwMode="auto">
          <a:xfrm>
            <a:off x="5357818" y="642918"/>
            <a:ext cx="3286148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 rot="239008">
            <a:off x="6865550" y="496216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Страница4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 cstate="print"/>
          <a:srcRect l="-9803" t="-5463"/>
          <a:stretch>
            <a:fillRect/>
          </a:stretch>
        </p:blipFill>
        <p:spPr bwMode="auto">
          <a:xfrm>
            <a:off x="0" y="642918"/>
            <a:ext cx="4207418" cy="4357718"/>
          </a:xfrm>
          <a:prstGeom prst="ellipse">
            <a:avLst/>
          </a:prstGeom>
          <a:ln>
            <a:noFill/>
          </a:ln>
          <a:effectLst>
            <a:softEdge rad="317500"/>
          </a:effec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 cstate="print"/>
          <a:srcRect r="-1922"/>
          <a:stretch>
            <a:fillRect/>
          </a:stretch>
        </p:blipFill>
        <p:spPr bwMode="auto">
          <a:xfrm>
            <a:off x="5072066" y="500042"/>
            <a:ext cx="3786214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 rot="21430842">
            <a:off x="436252" y="557795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Страница5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216907">
            <a:off x="6991348" y="567241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Страница6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ost-66044-129500483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-143"/>
          <a:stretch>
            <a:fillRect/>
          </a:stretch>
        </p:blipFill>
        <p:spPr>
          <a:xfrm rot="21300689">
            <a:off x="52980" y="1026484"/>
            <a:ext cx="4477223" cy="37532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 rot="21345955">
            <a:off x="1142976" y="642918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Андрей с Пьером </a:t>
            </a:r>
            <a:endParaRPr lang="ru-RU" dirty="0"/>
          </a:p>
        </p:txBody>
      </p:sp>
      <p:pic>
        <p:nvPicPr>
          <p:cNvPr id="7" name="Рисунок 6" descr="600x600,fs-UMNOV-05,94,Umn-94-01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00721">
            <a:off x="5039587" y="1328182"/>
            <a:ext cx="4003419" cy="35783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 rot="231808">
            <a:off x="5582057" y="574230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Андрей с Наташей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 rot="21053080">
            <a:off x="17076" y="594446"/>
            <a:ext cx="19288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Страница7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510372">
            <a:off x="7553693" y="701073"/>
            <a:ext cx="15716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Страница8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85728"/>
            <a:ext cx="4786314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Содержимое 11" descr="f_1541855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 rot="21305230">
            <a:off x="536280" y="993177"/>
            <a:ext cx="3360416" cy="4327289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13" name="Прямоугольник 12"/>
          <p:cNvSpPr/>
          <p:nvPr/>
        </p:nvSpPr>
        <p:spPr>
          <a:xfrm rot="21383814">
            <a:off x="5214942" y="785794"/>
            <a:ext cx="371474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Андрей Болконский приходит к мысли о том, что успех армии зависит не от позиции, вооружения или количества войск, а от того чувства, которое есть и в нем, и в каждом солдате. 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 rot="21028884">
            <a:off x="297485" y="549758"/>
            <a:ext cx="23574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Страница10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284718">
            <a:off x="7275792" y="576290"/>
            <a:ext cx="1857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Страница11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 rot="21442458">
            <a:off x="4857752" y="1600200"/>
            <a:ext cx="3829048" cy="4525963"/>
          </a:xfrm>
        </p:spPr>
        <p:txBody>
          <a:bodyPr/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«Надо, чтобы все знали меня, чтобы не</a:t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для одного меня шла моя жизнь, ... чтобы</a:t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все они жили со мною вместе!»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5728"/>
            <a:ext cx="4714876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9588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92919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4857752" cy="6741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4929190" cy="671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49588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1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285728"/>
            <a:ext cx="4857752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1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85720" y="1000108"/>
            <a:ext cx="3929090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TextBox 18"/>
          <p:cNvSpPr txBox="1"/>
          <p:nvPr/>
        </p:nvSpPr>
        <p:spPr>
          <a:xfrm>
            <a:off x="7000892" y="785794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Страница20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F:\Толстой\Работа\Рисунок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438906">
            <a:off x="304230" y="1229507"/>
            <a:ext cx="3786214" cy="3929090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7" name="Прямоугольник 6"/>
          <p:cNvSpPr/>
          <p:nvPr/>
        </p:nvSpPr>
        <p:spPr>
          <a:xfrm rot="21363812">
            <a:off x="4929190" y="1428736"/>
            <a:ext cx="392905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«Неужели это смерть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– думал князь и вместе с тем вспомнил, что на него смотрят. Послышался взрыв, свист осколков, и князь Андрей рванулся в сторону и, подняв кверху руку, упал на грудь».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 rot="21274692">
            <a:off x="369174" y="613965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Страница 21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247426">
            <a:off x="6572264" y="642918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Страница 22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269</TotalTime>
  <Words>179</Words>
  <Application>Microsoft Office PowerPoint</Application>
  <PresentationFormat>Экран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Жизненный путь Андрея Болконского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Жизненный путь Андрея Болконского</dc:title>
  <cp:lastModifiedBy>zavuch</cp:lastModifiedBy>
  <cp:revision>39</cp:revision>
  <dcterms:modified xsi:type="dcterms:W3CDTF">2012-02-21T08:49:02Z</dcterms:modified>
</cp:coreProperties>
</file>