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00"/>
    <a:srgbClr val="CC0099"/>
    <a:srgbClr val="663300"/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D43D2-D862-42DD-AB4D-6635C308C456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C3783-40AD-4CE4-8945-DD9644EA2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17.png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8873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Геометрия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1285884" cy="12858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819930">
            <a:off x="3909709" y="4968483"/>
            <a:ext cx="2143140" cy="107011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 rot="20428055">
            <a:off x="6717729" y="2585433"/>
            <a:ext cx="2000264" cy="1214446"/>
          </a:xfrm>
          <a:prstGeom prst="trapezoid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 rot="20215122">
            <a:off x="221611" y="5184551"/>
            <a:ext cx="1500198" cy="1436895"/>
          </a:xfrm>
          <a:prstGeom prst="pentagon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6858016" y="5000636"/>
            <a:ext cx="1632208" cy="1343028"/>
          </a:xfrm>
          <a:prstGeom prst="hexagon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>
            <a:off x="1643042" y="3429000"/>
            <a:ext cx="1500198" cy="1928826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4357686" y="2214554"/>
            <a:ext cx="1716218" cy="1571636"/>
          </a:xfrm>
          <a:prstGeom prst="cube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2085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 какие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группы делятся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еометрические фигуры?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571472" y="2714620"/>
            <a:ext cx="1571636" cy="1357322"/>
          </a:xfrm>
          <a:custGeom>
            <a:avLst/>
            <a:gdLst>
              <a:gd name="T0" fmla="*/ 0 w 21600"/>
              <a:gd name="T1" fmla="*/ 962246 h 21893"/>
              <a:gd name="T2" fmla="*/ 936625 w 21600"/>
              <a:gd name="T3" fmla="*/ 962246 h 21893"/>
              <a:gd name="T4" fmla="*/ 936625 w 21600"/>
              <a:gd name="T5" fmla="*/ 1924405 h 21893"/>
              <a:gd name="T6" fmla="*/ 936625 w 21600"/>
              <a:gd name="T7" fmla="*/ 975080 h 21893"/>
              <a:gd name="T8" fmla="*/ 1873250 w 21600"/>
              <a:gd name="T9" fmla="*/ 962246 h 21893"/>
              <a:gd name="T10" fmla="*/ 936625 w 21600"/>
              <a:gd name="T11" fmla="*/ 962246 h 21893"/>
              <a:gd name="T12" fmla="*/ 936625 w 21600"/>
              <a:gd name="T13" fmla="*/ 0 h 21893"/>
              <a:gd name="T14" fmla="*/ 936625 w 21600"/>
              <a:gd name="T15" fmla="*/ 949325 h 218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893"/>
              <a:gd name="T26" fmla="*/ 21600 w 21600"/>
              <a:gd name="T27" fmla="*/ 21893 h 218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893">
                <a:moveTo>
                  <a:pt x="0" y="0"/>
                </a:moveTo>
                <a:lnTo>
                  <a:pt x="0" y="21893"/>
                </a:lnTo>
                <a:lnTo>
                  <a:pt x="21600" y="21893"/>
                </a:lnTo>
                <a:lnTo>
                  <a:pt x="21600" y="0"/>
                </a:lnTo>
                <a:close/>
                <a:moveTo>
                  <a:pt x="10800" y="10800"/>
                </a:moveTo>
                <a:lnTo>
                  <a:pt x="10800" y="11093"/>
                </a:lnTo>
                <a:lnTo>
                  <a:pt x="10800" y="10800"/>
                </a:lnTo>
                <a:close/>
              </a:path>
            </a:pathLst>
          </a:cu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6" name="Picture 8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21495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928926" y="2643182"/>
            <a:ext cx="1528748" cy="1443035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9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5214950"/>
            <a:ext cx="12969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4714876" y="2714620"/>
            <a:ext cx="1817672" cy="1308091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11" descr="пирами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143512"/>
            <a:ext cx="20891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7"/>
          <p:cNvSpPr>
            <a:spLocks noChangeArrowheads="1"/>
          </p:cNvSpPr>
          <p:nvPr/>
        </p:nvSpPr>
        <p:spPr bwMode="auto">
          <a:xfrm rot="5400000">
            <a:off x="7227906" y="2487606"/>
            <a:ext cx="1158870" cy="1898650"/>
          </a:xfrm>
          <a:custGeom>
            <a:avLst/>
            <a:gdLst>
              <a:gd name="T0" fmla="*/ 0 w 21600"/>
              <a:gd name="T1" fmla="*/ 962246 h 21893"/>
              <a:gd name="T2" fmla="*/ 936625 w 21600"/>
              <a:gd name="T3" fmla="*/ 962246 h 21893"/>
              <a:gd name="T4" fmla="*/ 936625 w 21600"/>
              <a:gd name="T5" fmla="*/ 1924405 h 21893"/>
              <a:gd name="T6" fmla="*/ 936625 w 21600"/>
              <a:gd name="T7" fmla="*/ 975080 h 21893"/>
              <a:gd name="T8" fmla="*/ 1873250 w 21600"/>
              <a:gd name="T9" fmla="*/ 962246 h 21893"/>
              <a:gd name="T10" fmla="*/ 936625 w 21600"/>
              <a:gd name="T11" fmla="*/ 962246 h 21893"/>
              <a:gd name="T12" fmla="*/ 936625 w 21600"/>
              <a:gd name="T13" fmla="*/ 0 h 21893"/>
              <a:gd name="T14" fmla="*/ 936625 w 21600"/>
              <a:gd name="T15" fmla="*/ 949325 h 218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893"/>
              <a:gd name="T26" fmla="*/ 21600 w 21600"/>
              <a:gd name="T27" fmla="*/ 21893 h 218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893">
                <a:moveTo>
                  <a:pt x="0" y="0"/>
                </a:moveTo>
                <a:lnTo>
                  <a:pt x="0" y="21893"/>
                </a:lnTo>
                <a:lnTo>
                  <a:pt x="21600" y="21893"/>
                </a:lnTo>
                <a:lnTo>
                  <a:pt x="21600" y="0"/>
                </a:lnTo>
                <a:close/>
                <a:moveTo>
                  <a:pt x="10800" y="10800"/>
                </a:moveTo>
                <a:lnTo>
                  <a:pt x="10800" y="11093"/>
                </a:lnTo>
                <a:lnTo>
                  <a:pt x="10800" y="10800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1026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5072074"/>
            <a:ext cx="1273955" cy="152874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143240" y="1714488"/>
            <a:ext cx="2722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Плоские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4143380"/>
            <a:ext cx="3464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Объёмные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9" grpId="0" animBg="1"/>
      <p:bldP spid="11" grpId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500034" y="500042"/>
            <a:ext cx="4000528" cy="3571900"/>
          </a:xfrm>
          <a:custGeom>
            <a:avLst/>
            <a:gdLst>
              <a:gd name="T0" fmla="*/ 0 w 21600"/>
              <a:gd name="T1" fmla="*/ 962246 h 21893"/>
              <a:gd name="T2" fmla="*/ 936625 w 21600"/>
              <a:gd name="T3" fmla="*/ 962246 h 21893"/>
              <a:gd name="T4" fmla="*/ 936625 w 21600"/>
              <a:gd name="T5" fmla="*/ 1924405 h 21893"/>
              <a:gd name="T6" fmla="*/ 936625 w 21600"/>
              <a:gd name="T7" fmla="*/ 975080 h 21893"/>
              <a:gd name="T8" fmla="*/ 1873250 w 21600"/>
              <a:gd name="T9" fmla="*/ 962246 h 21893"/>
              <a:gd name="T10" fmla="*/ 936625 w 21600"/>
              <a:gd name="T11" fmla="*/ 962246 h 21893"/>
              <a:gd name="T12" fmla="*/ 936625 w 21600"/>
              <a:gd name="T13" fmla="*/ 0 h 21893"/>
              <a:gd name="T14" fmla="*/ 936625 w 21600"/>
              <a:gd name="T15" fmla="*/ 949325 h 218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893"/>
              <a:gd name="T26" fmla="*/ 21600 w 21600"/>
              <a:gd name="T27" fmla="*/ 21893 h 218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893">
                <a:moveTo>
                  <a:pt x="0" y="0"/>
                </a:moveTo>
                <a:lnTo>
                  <a:pt x="0" y="21893"/>
                </a:lnTo>
                <a:lnTo>
                  <a:pt x="21600" y="21893"/>
                </a:lnTo>
                <a:lnTo>
                  <a:pt x="21600" y="0"/>
                </a:lnTo>
                <a:close/>
                <a:moveTo>
                  <a:pt x="10800" y="10800"/>
                </a:moveTo>
                <a:lnTo>
                  <a:pt x="10800" y="11093"/>
                </a:lnTo>
                <a:lnTo>
                  <a:pt x="10800" y="10800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3" name="Куб 2"/>
          <p:cNvSpPr/>
          <p:nvPr/>
        </p:nvSpPr>
        <p:spPr>
          <a:xfrm>
            <a:off x="4786282" y="3000372"/>
            <a:ext cx="4357718" cy="3857628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500570"/>
            <a:ext cx="2641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вадрат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1571612"/>
            <a:ext cx="1253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Куб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92454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Тема:</a:t>
            </a:r>
          </a:p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вадрат и куб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642910" y="4429132"/>
            <a:ext cx="2000264" cy="1643074"/>
          </a:xfrm>
          <a:custGeom>
            <a:avLst/>
            <a:gdLst>
              <a:gd name="T0" fmla="*/ 0 w 21600"/>
              <a:gd name="T1" fmla="*/ 962246 h 21893"/>
              <a:gd name="T2" fmla="*/ 936625 w 21600"/>
              <a:gd name="T3" fmla="*/ 962246 h 21893"/>
              <a:gd name="T4" fmla="*/ 936625 w 21600"/>
              <a:gd name="T5" fmla="*/ 1924405 h 21893"/>
              <a:gd name="T6" fmla="*/ 936625 w 21600"/>
              <a:gd name="T7" fmla="*/ 975080 h 21893"/>
              <a:gd name="T8" fmla="*/ 1873250 w 21600"/>
              <a:gd name="T9" fmla="*/ 962246 h 21893"/>
              <a:gd name="T10" fmla="*/ 936625 w 21600"/>
              <a:gd name="T11" fmla="*/ 962246 h 21893"/>
              <a:gd name="T12" fmla="*/ 936625 w 21600"/>
              <a:gd name="T13" fmla="*/ 0 h 21893"/>
              <a:gd name="T14" fmla="*/ 936625 w 21600"/>
              <a:gd name="T15" fmla="*/ 949325 h 218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893"/>
              <a:gd name="T26" fmla="*/ 21600 w 21600"/>
              <a:gd name="T27" fmla="*/ 21893 h 218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893">
                <a:moveTo>
                  <a:pt x="0" y="0"/>
                </a:moveTo>
                <a:lnTo>
                  <a:pt x="0" y="21893"/>
                </a:lnTo>
                <a:lnTo>
                  <a:pt x="21600" y="21893"/>
                </a:lnTo>
                <a:lnTo>
                  <a:pt x="21600" y="0"/>
                </a:lnTo>
                <a:close/>
                <a:moveTo>
                  <a:pt x="10800" y="10800"/>
                </a:moveTo>
                <a:lnTo>
                  <a:pt x="10800" y="11093"/>
                </a:lnTo>
                <a:lnTo>
                  <a:pt x="10800" y="10800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5429256" y="4286256"/>
            <a:ext cx="2071670" cy="1785926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285728"/>
            <a:ext cx="47334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85926"/>
            <a:ext cx="207140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 м 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171448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2143116"/>
            <a:ext cx="2278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=       …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714488"/>
            <a:ext cx="14622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см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157161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1857364"/>
            <a:ext cx="25619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10 000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429000"/>
            <a:ext cx="207140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 м 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335756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86050" y="3786190"/>
            <a:ext cx="2278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=       …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3357562"/>
            <a:ext cx="16466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00958" y="321468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54" y="3500438"/>
            <a:ext cx="21259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1 000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5072074"/>
            <a:ext cx="27286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 дм 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4857760"/>
            <a:ext cx="535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86050" y="5429264"/>
            <a:ext cx="2278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=  …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5072074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5143512"/>
            <a:ext cx="7143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14810" y="5000636"/>
            <a:ext cx="62068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500034" y="1071546"/>
            <a:ext cx="2214578" cy="1928826"/>
          </a:xfrm>
          <a:custGeom>
            <a:avLst/>
            <a:gdLst>
              <a:gd name="T0" fmla="*/ 0 w 21600"/>
              <a:gd name="T1" fmla="*/ 962246 h 21893"/>
              <a:gd name="T2" fmla="*/ 936625 w 21600"/>
              <a:gd name="T3" fmla="*/ 962246 h 21893"/>
              <a:gd name="T4" fmla="*/ 936625 w 21600"/>
              <a:gd name="T5" fmla="*/ 1924405 h 21893"/>
              <a:gd name="T6" fmla="*/ 936625 w 21600"/>
              <a:gd name="T7" fmla="*/ 975080 h 21893"/>
              <a:gd name="T8" fmla="*/ 1873250 w 21600"/>
              <a:gd name="T9" fmla="*/ 962246 h 21893"/>
              <a:gd name="T10" fmla="*/ 936625 w 21600"/>
              <a:gd name="T11" fmla="*/ 962246 h 21893"/>
              <a:gd name="T12" fmla="*/ 936625 w 21600"/>
              <a:gd name="T13" fmla="*/ 0 h 21893"/>
              <a:gd name="T14" fmla="*/ 936625 w 21600"/>
              <a:gd name="T15" fmla="*/ 949325 h 218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893"/>
              <a:gd name="T26" fmla="*/ 21600 w 21600"/>
              <a:gd name="T27" fmla="*/ 21893 h 218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893">
                <a:moveTo>
                  <a:pt x="0" y="0"/>
                </a:moveTo>
                <a:lnTo>
                  <a:pt x="0" y="21893"/>
                </a:lnTo>
                <a:lnTo>
                  <a:pt x="21600" y="21893"/>
                </a:lnTo>
                <a:lnTo>
                  <a:pt x="21600" y="0"/>
                </a:lnTo>
                <a:close/>
                <a:moveTo>
                  <a:pt x="10800" y="10800"/>
                </a:moveTo>
                <a:lnTo>
                  <a:pt x="10800" y="11093"/>
                </a:lnTo>
                <a:lnTo>
                  <a:pt x="10800" y="10800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29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57161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Куб 4"/>
          <p:cNvSpPr/>
          <p:nvPr/>
        </p:nvSpPr>
        <p:spPr>
          <a:xfrm>
            <a:off x="571472" y="4286256"/>
            <a:ext cx="2071670" cy="1785926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286388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57214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471488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1285860"/>
            <a:ext cx="179087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 = 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500570"/>
            <a:ext cx="16690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V= 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5572140"/>
            <a:ext cx="2148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объём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121442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15140" y="1214422"/>
            <a:ext cx="7425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86710" y="1214422"/>
            <a:ext cx="7425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43900" y="4500570"/>
            <a:ext cx="7425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86446" y="114298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1571612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=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429520" y="135729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429124" y="4500570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43636" y="4500570"/>
            <a:ext cx="7425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15206" y="4500570"/>
            <a:ext cx="7425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14942" y="44291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572132" y="485776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=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858016" y="4643446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58148" y="4714884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/>
              <a:t>Куб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928794" y="1928802"/>
            <a:ext cx="4250693" cy="3731342"/>
            <a:chOff x="3216" y="1056"/>
            <a:chExt cx="1680" cy="1488"/>
          </a:xfrm>
        </p:grpSpPr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3216" y="1440"/>
              <a:ext cx="1152" cy="110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 flipV="1">
              <a:off x="3216" y="2160"/>
              <a:ext cx="528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 flipV="1">
              <a:off x="3216" y="1056"/>
              <a:ext cx="528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 flipV="1">
              <a:off x="4368" y="1056"/>
              <a:ext cx="528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 flipV="1">
              <a:off x="4368" y="2160"/>
              <a:ext cx="528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>
              <a:off x="4896" y="1056"/>
              <a:ext cx="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3744" y="1056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3744" y="216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Line 14"/>
            <p:cNvSpPr>
              <a:spLocks noChangeShapeType="1"/>
            </p:cNvSpPr>
            <p:nvPr/>
          </p:nvSpPr>
          <p:spPr bwMode="auto">
            <a:xfrm>
              <a:off x="3744" y="1056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786050" y="5500702"/>
            <a:ext cx="118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5000636"/>
            <a:ext cx="118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3500438"/>
            <a:ext cx="118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</p:spPr>
      </p:pic>
      <p:pic>
        <p:nvPicPr>
          <p:cNvPr id="9222" name="Picture 6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</p:spPr>
      </p:pic>
      <p:pic>
        <p:nvPicPr>
          <p:cNvPr id="9223" name="Picture 7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</p:spPr>
      </p:pic>
      <p:pic>
        <p:nvPicPr>
          <p:cNvPr id="9224" name="Picture 8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6200000">
            <a:off x="-33337" y="5857875"/>
            <a:ext cx="1428750" cy="571500"/>
          </a:xfrm>
          <a:prstGeom prst="rect">
            <a:avLst/>
          </a:prstGeom>
          <a:noFill/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23696382">
            <a:off x="4211638" y="1700213"/>
            <a:ext cx="1657350" cy="1104900"/>
          </a:xfrm>
          <a:prstGeom prst="rect">
            <a:avLst/>
          </a:prstGeom>
          <a:noFill/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77</Words>
  <Application>Microsoft Office PowerPoint</Application>
  <PresentationFormat>Экран (4:3)</PresentationFormat>
  <Paragraphs>53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Куб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Вера</cp:lastModifiedBy>
  <cp:revision>13</cp:revision>
  <dcterms:created xsi:type="dcterms:W3CDTF">2011-04-11T02:21:36Z</dcterms:created>
  <dcterms:modified xsi:type="dcterms:W3CDTF">2012-02-22T03:33:08Z</dcterms:modified>
</cp:coreProperties>
</file>