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6" r:id="rId2"/>
    <p:sldId id="300" r:id="rId3"/>
    <p:sldId id="265" r:id="rId4"/>
    <p:sldId id="264" r:id="rId5"/>
    <p:sldId id="270" r:id="rId6"/>
    <p:sldId id="304" r:id="rId7"/>
    <p:sldId id="305" r:id="rId8"/>
    <p:sldId id="30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EDA6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33" autoAdjust="0"/>
    <p:restoredTop sz="92092" autoAdjust="0"/>
  </p:normalViewPr>
  <p:slideViewPr>
    <p:cSldViewPr>
      <p:cViewPr varScale="1">
        <p:scale>
          <a:sx n="73" d="100"/>
          <a:sy n="73" d="100"/>
        </p:scale>
        <p:origin x="-4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97D48F3-0918-4D73-8C85-EB11DC58DBA1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A842069-E524-4491-A420-2838F317B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87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35F71-297F-42EF-A786-C5EB54034492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039A5-44B4-4573-8B77-CAAA133EF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2F531-0D3A-406E-9303-DBECBD95AD48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7ADB4-17A8-49F7-89C4-B4DE7DC69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D2277-4317-44BB-8BC5-4CB055E27BBB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4BC6-9830-46A9-92F6-BDBB32271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E56EC-34B8-4302-A2C0-5315456E5C42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8F144-D886-41FE-A366-4B3E81C49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DC8FA-6623-4ADF-AD9A-5A7D45972373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909E9-2F54-4819-A716-E326559E1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1F4B8-97BE-4F04-A22A-B4C543BBE671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0FB50-6DD1-47DB-B610-2030F4729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7D591-A550-4F2C-80F9-7A7583108A49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B6358-99ED-46AC-B82E-53D826B21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009D6-6224-4848-924C-8ADD9187C9F5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81434-7A14-4186-B33F-1724EF5DA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E1280-C2CD-4259-9426-F9442B737651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11C77-B8F0-45D2-9A87-A080384AA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45A95-6E64-4DD6-AB5B-7B2767E522AC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B7610-36C4-46AA-81A6-FE44E9586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9B71A-70C2-45B6-B741-C172EA1F4448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7C7AA-4D0F-4A3B-A787-1ABE2E2C6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584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58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A553D5A-A749-475E-9BA7-FCD654457897}" type="datetimeFigureOut">
              <a:rPr lang="ru-RU"/>
              <a:pPr>
                <a:defRPr/>
              </a:pPr>
              <a:t>22.02.2012</a:t>
            </a:fld>
            <a:endParaRPr lang="ru-RU"/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D16BAA5-9035-468A-9C2D-CC20E23ED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585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5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3;&#1077;&#1085;&#1072;\&#1072;&#1085;&#1080;&#1084;&#1072;&#1096;&#1082;&#1080;\smile.162987.html" TargetMode="External"/><Relationship Id="rId2" Type="http://schemas.openxmlformats.org/officeDocument/2006/relationships/hyperlink" Target="&#1052;&#1072;&#1084;&#1080;&#1085;%20&#1076;&#1077;&#1085;&#1100;.wmv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3;&#1077;&#1085;&#1072;\&#1072;&#1085;&#1080;&#1084;&#1072;&#1096;&#1082;&#1080;\smile.162987.html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hyperlink" Target="file:///D:\&#1083;&#1077;&#1085;&#1072;\&#1072;&#1085;&#1080;&#1084;&#1072;&#1096;&#1082;&#1080;\smile.162987.html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hyperlink" Target="file:///D:\&#1083;&#1077;&#1085;&#1072;\&#1072;&#1085;&#1080;&#1084;&#1072;&#1096;&#1082;&#1080;\smile.162987.html" TargetMode="Externa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2.gif"/><Relationship Id="rId3" Type="http://schemas.openxmlformats.org/officeDocument/2006/relationships/image" Target="../media/image8.gif"/><Relationship Id="rId7" Type="http://schemas.openxmlformats.org/officeDocument/2006/relationships/hyperlink" Target="file:///D:\&#1083;&#1077;&#1085;&#1072;\&#1072;&#1085;&#1080;&#1084;&#1072;&#1096;&#1082;&#1080;\smile.161751.html" TargetMode="External"/><Relationship Id="rId12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5;&#1088;&#1072;&#1079;&#1076;&#1085;&#1080;&#1082;%208%20&#1084;&#1072;&#1088;&#1090;&#1072;\&#1084;&#1072;&#1084;&#1072;.&#1082;&#1086;&#1089;&#1090;&#1080;&#1085;.mp3" TargetMode="External"/><Relationship Id="rId6" Type="http://schemas.openxmlformats.org/officeDocument/2006/relationships/image" Target="../media/image1.gif"/><Relationship Id="rId11" Type="http://schemas.openxmlformats.org/officeDocument/2006/relationships/image" Target="../media/image13.jpeg"/><Relationship Id="rId5" Type="http://schemas.openxmlformats.org/officeDocument/2006/relationships/hyperlink" Target="file:///D:\&#1083;&#1077;&#1085;&#1072;\&#1072;&#1085;&#1080;&#1084;&#1072;&#1096;&#1082;&#1080;\smile.162987.html" TargetMode="External"/><Relationship Id="rId10" Type="http://schemas.openxmlformats.org/officeDocument/2006/relationships/image" Target="../media/image12.gif"/><Relationship Id="rId4" Type="http://schemas.openxmlformats.org/officeDocument/2006/relationships/image" Target="../media/image9.png"/><Relationship Id="rId9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8.gif"/><Relationship Id="rId7" Type="http://schemas.openxmlformats.org/officeDocument/2006/relationships/hyperlink" Target="file:///D:\&#1083;&#1077;&#1085;&#1072;\&#1072;&#1085;&#1080;&#1084;&#1072;&#1096;&#1082;&#1080;\smile.162987.html" TargetMode="Externa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8.gif"/><Relationship Id="rId7" Type="http://schemas.openxmlformats.org/officeDocument/2006/relationships/image" Target="../media/image21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10" Type="http://schemas.openxmlformats.org/officeDocument/2006/relationships/image" Target="../media/image1.gif"/><Relationship Id="rId4" Type="http://schemas.openxmlformats.org/officeDocument/2006/relationships/image" Target="../media/image18.gif"/><Relationship Id="rId9" Type="http://schemas.openxmlformats.org/officeDocument/2006/relationships/hyperlink" Target="file:///D:\&#1083;&#1077;&#1085;&#1072;\&#1072;&#1085;&#1080;&#1084;&#1072;&#1096;&#1082;&#1080;\smile.162987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hyperlink" Target="file:///D:\&#1083;&#1077;&#1085;&#1072;\&#1072;&#1085;&#1080;&#1084;&#1072;&#1096;&#1082;&#1080;\smile.162987.html" TargetMode="Externa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214438" y="285750"/>
            <a:ext cx="6192837" cy="2616200"/>
          </a:xfrm>
        </p:spPr>
        <p:txBody>
          <a:bodyPr/>
          <a:lstStyle/>
          <a:p>
            <a:pPr eaLnBrk="1" hangingPunct="1">
              <a:defRPr/>
            </a:pPr>
            <a:r>
              <a:rPr lang="ru-RU" sz="11800" b="0">
                <a:solidFill>
                  <a:srgbClr val="FF6600"/>
                </a:solidFill>
                <a:latin typeface="Monotype Corsiva" pitchFamily="66" charset="0"/>
              </a:rPr>
              <a:t>8  </a:t>
            </a:r>
            <a:r>
              <a:rPr lang="ru-RU" sz="11800" b="0">
                <a:solidFill>
                  <a:srgbClr val="FF6600"/>
                </a:solidFill>
                <a:latin typeface="Monotype Corsiva" pitchFamily="66" charset="0"/>
                <a:hlinkClick r:id="rId2" action="ppaction://hlinkfile"/>
              </a:rPr>
              <a:t>Марта</a:t>
            </a:r>
            <a:endParaRPr lang="ru-RU" sz="11800" b="0">
              <a:solidFill>
                <a:srgbClr val="FF6600"/>
              </a:solidFill>
              <a:latin typeface="Monotype Corsiva" pitchFamily="66" charset="0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782763" y="2936875"/>
            <a:ext cx="5981700" cy="13763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000" b="1" i="1" smtClean="0">
                <a:solidFill>
                  <a:srgbClr val="FF0000"/>
                </a:solidFill>
                <a:latin typeface="Bookman Old Style" pitchFamily="18" charset="0"/>
              </a:rPr>
              <a:t>Счастья, </a:t>
            </a:r>
            <a:r>
              <a:rPr lang="ru-RU" sz="4000" b="1" i="1" smtClean="0">
                <a:solidFill>
                  <a:srgbClr val="FF0000"/>
                </a:solidFill>
              </a:rPr>
              <a:t>хорошего настроения в этот весенний денек!!!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4000" b="1" i="1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4339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6135688" y="3910013"/>
            <a:ext cx="8763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5595938" y="5141913"/>
            <a:ext cx="100965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4830763" y="4375150"/>
            <a:ext cx="9810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604838" y="4864100"/>
            <a:ext cx="14033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2868613" y="4816475"/>
            <a:ext cx="125095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24" descr="i241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260350"/>
            <a:ext cx="27717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763713" y="404813"/>
            <a:ext cx="4608512" cy="509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000"/>
              <a:t>Мама – как райский остров в океане жизни, надежное и мирное укрытие от бушующих волн.</a:t>
            </a:r>
          </a:p>
          <a:p>
            <a:pPr>
              <a:spcBef>
                <a:spcPct val="20000"/>
              </a:spcBef>
            </a:pPr>
            <a:endParaRPr lang="ru-RU" sz="4000" b="1" i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5435600" y="1484313"/>
            <a:ext cx="4156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endParaRPr lang="ru-RU"/>
          </a:p>
        </p:txBody>
      </p:sp>
      <p:pic>
        <p:nvPicPr>
          <p:cNvPr id="15363" name="Рисунок 24" descr="i2417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260350"/>
            <a:ext cx="27717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3895725" y="5800725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7308850" y="5373688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mhtml:file://D:\лена\анимашки\33b.ru%20»%20Смайлики%20»%20Анимашки%20»%20Бабочки%20»%20162987%20-.mht!http://s19.rimg.info/38e895dc716316fe085dca984ea99fc0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02627">
            <a:off x="5435600" y="4868863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444500" y="-288925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8 марта</a:t>
            </a:r>
          </a:p>
        </p:txBody>
      </p:sp>
      <p:pic>
        <p:nvPicPr>
          <p:cNvPr id="16396" name="Picture 12" descr="и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6638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3" descr="из 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60350"/>
            <a:ext cx="309721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4" descr="из 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357563"/>
            <a:ext cx="295275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5"/>
          <p:cNvSpPr txBox="1">
            <a:spLocks noChangeArrowheads="1"/>
          </p:cNvSpPr>
          <p:nvPr/>
        </p:nvSpPr>
        <p:spPr bwMode="auto">
          <a:xfrm>
            <a:off x="3276600" y="692150"/>
            <a:ext cx="23749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Материнская любовь подобна кругу, она не имеет ни начала, ни конца.</a:t>
            </a:r>
          </a:p>
        </p:txBody>
      </p:sp>
      <p:pic>
        <p:nvPicPr>
          <p:cNvPr id="16390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6159500" y="3919538"/>
            <a:ext cx="876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602154">
            <a:off x="7256463" y="4305300"/>
            <a:ext cx="8763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387350" y="5113338"/>
            <a:ext cx="9874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444500" y="-288925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0" name="Заголовок 1"/>
          <p:cNvSpPr txBox="1">
            <a:spLocks/>
          </p:cNvSpPr>
          <p:nvPr/>
        </p:nvSpPr>
        <p:spPr bwMode="auto">
          <a:xfrm>
            <a:off x="428625" y="14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 b="1" i="1">
              <a:solidFill>
                <a:srgbClr val="FF2BD8"/>
              </a:solidFill>
              <a:latin typeface="Calibri" pitchFamily="34" charset="0"/>
            </a:endParaRP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5940425" y="333375"/>
            <a:ext cx="28797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800080"/>
                </a:solidFill>
              </a:rPr>
              <a:t>Материнская любовь вечна.</a:t>
            </a:r>
          </a:p>
          <a:p>
            <a:r>
              <a:rPr lang="ru-RU" sz="2000">
                <a:solidFill>
                  <a:srgbClr val="800080"/>
                </a:solidFill>
              </a:rPr>
              <a:t>Ей не страшны ни время, ни расстояние, ни трудности, ни невзгоды!</a:t>
            </a:r>
          </a:p>
          <a:p>
            <a:endParaRPr lang="ru-RU" sz="2000"/>
          </a:p>
        </p:txBody>
      </p:sp>
      <p:pic>
        <p:nvPicPr>
          <p:cNvPr id="17421" name="Picture 13" descr="из 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38113"/>
            <a:ext cx="29527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 descr="из 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3573463"/>
            <a:ext cx="2808287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24" descr="i2417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0350"/>
            <a:ext cx="219551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6361113" y="4781550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6777038" y="3141663"/>
            <a:ext cx="876300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344488" y="4918075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673506">
            <a:off x="7862888" y="4492625"/>
            <a:ext cx="1357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605590">
            <a:off x="7954963" y="3375025"/>
            <a:ext cx="135731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769656">
            <a:off x="8039100" y="2387600"/>
            <a:ext cx="135731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863031">
            <a:off x="6954838" y="4791075"/>
            <a:ext cx="135731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мама.кост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mhtml:file://D:\лена\анимашки\33b.ru%20»%20Смайлики%20»%20Анимашки%20»%20Бабочки%20»%20162987%20-.mht!http://s19.rimg.info/38e895dc716316fe085dca984ea99fc0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3895725" y="5800725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mhtml:file://D:\лена\анимашки\33b.ru%20»%20Смайлики%20»%20Анимашки%20»%20Бабочки%20»%20162987%20-.mht!http://s19.rimg.info/38e895dc716316fe085dca984ea99fc0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3430541">
            <a:off x="382588" y="5813425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2" descr="mhtml:file://D:\лена\анимашки\33b.ru%20»%20Смайлики%20»%20Анимашки%20»%20Бабочки%20»%20162987%20-.mht!http://s19.rimg.info/38e895dc716316fe085dca984ea99fc0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2062907">
            <a:off x="7088188" y="3516313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mhtml:file://D:\лена\анимашки\33b.ru%20»%20Смайлики%20»%20Анимашки%20»%20Бабочки%20»%20161751%20-.mht!http://s19.rimg.info/f1b7052103a6e4123de9dcbcd0058e6b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3697971">
            <a:off x="6110288" y="4695825"/>
            <a:ext cx="1019175" cy="695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8442" name="Picture 9" descr="mhtml:file://D:\лена\анимашки\33b.ru%20»%20Смайлики%20»%20Анимашки%20»%20Бабочки%20»%20161751%20-.mht!http://s19.rimg.info/f1b7052103a6e4123de9dcbcd0058e6b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3925199">
            <a:off x="6305550" y="1617663"/>
            <a:ext cx="1019175" cy="695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33" name="Picture 32" descr="B_Fly31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2856389">
            <a:off x="5551488" y="246063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2" descr="B_Fly31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7628801">
            <a:off x="193675" y="3389313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40" descr="B_Fly18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177026">
            <a:off x="1911350" y="4906963"/>
            <a:ext cx="1312863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Рисунок 41" descr="B_Fly18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2809436">
            <a:off x="7158037" y="342901"/>
            <a:ext cx="1389063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3" name="Picture 31" descr="из 00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0825" y="2276475"/>
            <a:ext cx="2881313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4" name="Picture 32" descr="из 00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80063" y="1089025"/>
            <a:ext cx="3313112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Rectangle 33"/>
          <p:cNvSpPr>
            <a:spLocks noChangeArrowheads="1"/>
          </p:cNvSpPr>
          <p:nvPr/>
        </p:nvSpPr>
        <p:spPr bwMode="auto">
          <a:xfrm>
            <a:off x="3492500" y="2349500"/>
            <a:ext cx="1800225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/>
              <a:t>Нет дружбы </a:t>
            </a:r>
            <a:r>
              <a:rPr lang="ru-RU" sz="2000" b="1"/>
              <a:t>крепче, нет любви сильнее, чем то чувство, которое испытывает мать к своему ребенку.</a:t>
            </a:r>
          </a:p>
        </p:txBody>
      </p:sp>
      <p:pic>
        <p:nvPicPr>
          <p:cNvPr id="18450" name="Рисунок 24" descr="i2417.gif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260350"/>
            <a:ext cx="219551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01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2011"/>
                            </p:stCondLst>
                            <p:childTnLst>
                              <p:par>
                                <p:cTn id="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4011"/>
                            </p:stCondLst>
                            <p:childTnLst>
                              <p:par>
                                <p:cTn id="13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8011"/>
                            </p:stCondLst>
                            <p:childTnLst>
                              <p:par>
                                <p:cTn id="1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11"/>
                            </p:stCondLst>
                            <p:childTnLst>
                              <p:par>
                                <p:cTn id="21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6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2" descr="nature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238625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13" y="642938"/>
            <a:ext cx="2286001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4"/>
          <p:cNvSpPr>
            <a:spLocks noGrp="1" noChangeArrowheads="1"/>
          </p:cNvSpPr>
          <p:nvPr>
            <p:ph type="ctrTitle" idx="4294967295"/>
          </p:nvPr>
        </p:nvSpPr>
        <p:spPr>
          <a:xfrm flipH="1">
            <a:off x="3995738" y="2565400"/>
            <a:ext cx="215900" cy="336550"/>
          </a:xfrm>
        </p:spPr>
        <p:txBody>
          <a:bodyPr/>
          <a:lstStyle/>
          <a:p>
            <a:pPr eaLnBrk="1" hangingPunct="1">
              <a:defRPr/>
            </a:pPr>
            <a:endParaRPr lang="ru-RU" sz="10800" b="0">
              <a:solidFill>
                <a:srgbClr val="FF6600"/>
              </a:solidFill>
              <a:latin typeface="Monotype Corsiva" pitchFamily="66" charset="0"/>
            </a:endParaRPr>
          </a:p>
        </p:txBody>
      </p:sp>
      <p:sp>
        <p:nvSpPr>
          <p:cNvPr id="23558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782763" y="4198938"/>
            <a:ext cx="5981700" cy="1143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4000" b="1" i="1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5849" name="Picture 9" descr="getImage (1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3240088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10" descr="getIm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2276475"/>
            <a:ext cx="38163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11"/>
          <p:cNvSpPr>
            <a:spLocks noChangeArrowheads="1"/>
          </p:cNvSpPr>
          <p:nvPr/>
        </p:nvSpPr>
        <p:spPr bwMode="auto">
          <a:xfrm>
            <a:off x="3779838" y="549275"/>
            <a:ext cx="3313112" cy="19272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>
                <a:solidFill>
                  <a:schemeClr val="accent2"/>
                </a:solidFill>
              </a:rPr>
              <a:t>Сердце мамы – глубокая пропасть, на дне которой всегда таится прощение.</a:t>
            </a:r>
          </a:p>
        </p:txBody>
      </p:sp>
      <p:pic>
        <p:nvPicPr>
          <p:cNvPr id="20488" name="Рисунок 24" descr="i2417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7050" y="260350"/>
            <a:ext cx="20161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2" descr="mhtml:file://D:\лена\анимашки\33b.ru%20»%20Смайлики%20»%20Анимашки%20»%20Бабочки%20»%20162987%20-.mht!http://s19.rimg.info/38e895dc716316fe085dca984ea99fc0.gif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502627">
            <a:off x="954088" y="5119688"/>
            <a:ext cx="1139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2" descr="mhtml:file://D:\лена\анимашки\33b.ru%20»%20Смайлики%20»%20Анимашки%20»%20Бабочки%20»%20162987%20-.mht!http://s19.rimg.info/38e895dc716316fe085dca984ea99fc0.gif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502627">
            <a:off x="3852863" y="5272088"/>
            <a:ext cx="935037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2" descr="nature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3000375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524375"/>
            <a:ext cx="22860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nature0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13" y="2643188"/>
            <a:ext cx="25003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44500" y="-288925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1509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500063"/>
            <a:ext cx="22860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nature0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2214563"/>
            <a:ext cx="2309813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Заголовок 1"/>
          <p:cNvSpPr txBox="1">
            <a:spLocks/>
          </p:cNvSpPr>
          <p:nvPr/>
        </p:nvSpPr>
        <p:spPr bwMode="auto">
          <a:xfrm>
            <a:off x="428625" y="142875"/>
            <a:ext cx="82470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 b="1" i="1">
              <a:solidFill>
                <a:srgbClr val="FF2BD8"/>
              </a:solidFill>
              <a:latin typeface="Calibri" pitchFamily="34" charset="0"/>
            </a:endParaRPr>
          </a:p>
        </p:txBody>
      </p:sp>
      <p:pic>
        <p:nvPicPr>
          <p:cNvPr id="36878" name="Picture 14" descr="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315913"/>
            <a:ext cx="3132138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9" name="Picture 15" descr="из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7538" y="2565400"/>
            <a:ext cx="5113337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Rectangle 16"/>
          <p:cNvSpPr>
            <a:spLocks noChangeArrowheads="1"/>
          </p:cNvSpPr>
          <p:nvPr/>
        </p:nvSpPr>
        <p:spPr bwMode="auto">
          <a:xfrm>
            <a:off x="3419475" y="260350"/>
            <a:ext cx="528796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>
                <a:solidFill>
                  <a:srgbClr val="0000FF"/>
                </a:solidFill>
              </a:rPr>
              <a:t>Быть мамой совсем не легко. Если бы это было легко, это делали бы отцы.</a:t>
            </a:r>
          </a:p>
        </p:txBody>
      </p:sp>
      <p:pic>
        <p:nvPicPr>
          <p:cNvPr id="21515" name="Рисунок 24" descr="i2417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67625" y="260350"/>
            <a:ext cx="14763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2" descr="mhtml:file://D:\лена\анимашки\33b.ru%20»%20Смайлики%20»%20Анимашки%20»%20Бабочки%20»%20162987%20-.mht!http://s19.rimg.info/38e895dc716316fe085dca984ea99fc0.gif">
            <a:hlinkClick r:id="rId9" action="ppaction://hlinkfile"/>
          </p:cNvPr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502627">
            <a:off x="3133725" y="4900613"/>
            <a:ext cx="10636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2" descr="mhtml:file://D:\лена\анимашки\33b.ru%20»%20Смайлики%20»%20Анимашки%20»%20Бабочки%20»%20162987%20-.mht!http://s19.rimg.info/38e895dc716316fe085dca984ea99fc0.gif">
            <a:hlinkClick r:id="rId9" action="ppaction://hlinkfile"/>
          </p:cNvPr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502627">
            <a:off x="719138" y="5184775"/>
            <a:ext cx="1217612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276600" y="333375"/>
            <a:ext cx="3024188" cy="6070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Palatino Linotype" pitchFamily="18" charset="0"/>
                <a:cs typeface="Times New Roman" pitchFamily="18" charset="0"/>
              </a:rPr>
              <a:t>С праздником светлым, </a:t>
            </a:r>
            <a:r>
              <a:rPr lang="ru-RU" sz="2800" b="1">
                <a:solidFill>
                  <a:srgbClr val="0000FF"/>
                </a:solidFill>
                <a:cs typeface="Times New Roman" pitchFamily="18" charset="0"/>
              </a:rPr>
              <a:t>с </a:t>
            </a:r>
            <a:r>
              <a:rPr lang="ru-RU" sz="2800" b="1">
                <a:solidFill>
                  <a:srgbClr val="0000FF"/>
                </a:solidFill>
                <a:latin typeface="Palatino Linotype" pitchFamily="18" charset="0"/>
                <a:cs typeface="Times New Roman" pitchFamily="18" charset="0"/>
              </a:rPr>
              <a:t>праздником ясным, </a:t>
            </a:r>
            <a:r>
              <a:rPr lang="ru-RU" sz="2800" b="1">
                <a:solidFill>
                  <a:srgbClr val="0000FF"/>
                </a:solidFill>
                <a:cs typeface="Times New Roman" pitchFamily="18" charset="0"/>
              </a:rPr>
              <a:t>с </a:t>
            </a:r>
            <a:r>
              <a:rPr lang="ru-RU" sz="2800" b="1">
                <a:solidFill>
                  <a:srgbClr val="0000FF"/>
                </a:solidFill>
                <a:latin typeface="Palatino Linotype" pitchFamily="18" charset="0"/>
                <a:cs typeface="Times New Roman" pitchFamily="18" charset="0"/>
              </a:rPr>
              <a:t>праздником нежным, чудесным , прекрасным, с праздником ласки, любви и внимания. С праздником</a:t>
            </a:r>
            <a:r>
              <a:rPr lang="ru-RU" sz="2800" b="1">
                <a:solidFill>
                  <a:srgbClr val="0000FF"/>
                </a:solidFill>
                <a:cs typeface="Times New Roman" pitchFamily="18" charset="0"/>
              </a:rPr>
              <a:t>!</a:t>
            </a:r>
            <a:r>
              <a:rPr lang="ru-RU" sz="2800" b="1">
                <a:solidFill>
                  <a:srgbClr val="0000FF"/>
                </a:solidFill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0000FF"/>
                </a:solidFill>
                <a:cs typeface="Times New Roman" pitchFamily="18" charset="0"/>
              </a:rPr>
              <a:t>Ж</a:t>
            </a:r>
            <a:r>
              <a:rPr lang="ru-RU" sz="2800" b="1">
                <a:solidFill>
                  <a:srgbClr val="0000FF"/>
                </a:solidFill>
                <a:latin typeface="Palatino Linotype" pitchFamily="18" charset="0"/>
                <a:cs typeface="Times New Roman" pitchFamily="18" charset="0"/>
              </a:rPr>
              <a:t>енского очарования!</a:t>
            </a:r>
            <a:endParaRPr lang="en-GB" sz="2800" b="1">
              <a:solidFill>
                <a:srgbClr val="0000FF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B_Fly2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90788">
            <a:off x="5630069" y="1023144"/>
            <a:ext cx="1225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23" descr="B_Fly2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90788">
            <a:off x="1630363" y="5041900"/>
            <a:ext cx="12255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3" descr="B_Fly2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90788">
            <a:off x="6782594" y="384969"/>
            <a:ext cx="122555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23" descr="B_Fly2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90788">
            <a:off x="1953419" y="2234407"/>
            <a:ext cx="14700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24" descr="i2417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260350"/>
            <a:ext cx="20875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5435600" y="4868863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" descr="mhtml:file://D:\лена\анимашки\33b.ru%20»%20Смайлики%20»%20Анимашки%20»%20Бабочки%20»%20162987%20-.mht!http://s19.rimg.info/38e895dc716316fe085dca984ea99fc0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02627">
            <a:off x="6238875" y="4443413"/>
            <a:ext cx="876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483</TotalTime>
  <Words>110</Words>
  <Application>Microsoft Office PowerPoint</Application>
  <PresentationFormat>Экран (4:3)</PresentationFormat>
  <Paragraphs>11</Paragraphs>
  <Slides>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Arial Black</vt:lpstr>
      <vt:lpstr>Wingdings</vt:lpstr>
      <vt:lpstr>Calibri</vt:lpstr>
      <vt:lpstr>Monotype Corsiva</vt:lpstr>
      <vt:lpstr>Bookman Old Style</vt:lpstr>
      <vt:lpstr>Microsoft Sans Serif</vt:lpstr>
      <vt:lpstr>Palatino Linotype</vt:lpstr>
      <vt:lpstr>Times New Roman</vt:lpstr>
      <vt:lpstr>Трава</vt:lpstr>
      <vt:lpstr>Трава</vt:lpstr>
      <vt:lpstr>8  Марта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 Марта</dc:title>
  <dc:creator>qwer</dc:creator>
  <cp:lastModifiedBy>Дом</cp:lastModifiedBy>
  <cp:revision>40</cp:revision>
  <dcterms:created xsi:type="dcterms:W3CDTF">2011-02-27T08:51:16Z</dcterms:created>
  <dcterms:modified xsi:type="dcterms:W3CDTF">2012-02-22T08:56:49Z</dcterms:modified>
</cp:coreProperties>
</file>