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007" autoAdjust="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6FC7C7-FFB3-462A-A118-DC27B0C6663A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643446"/>
            <a:ext cx="3500462" cy="150019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rgbClr val="7030A0"/>
                </a:solidFill>
              </a:rPr>
              <a:t>Выполнили: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7030A0"/>
                </a:solidFill>
              </a:rPr>
              <a:t>Шиховцева Екатерина 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7030A0"/>
                </a:solidFill>
              </a:rPr>
              <a:t>и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7030A0"/>
                </a:solidFill>
              </a:rPr>
              <a:t>Асылбаева Мария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7030A0"/>
                </a:solidFill>
              </a:rPr>
              <a:t>10 класс.</a:t>
            </a: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8305800" cy="19812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Спортивные игры народов Севера, Сибири и Дальнего Востока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Метание топора на дальность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Основным снарядом является топорик весом не менее 350 граммов. Обычно топоры делаются спортсменами вместе с топорищем. Топорище изготавливают из хвойных пород или березы. Перед соревнованиями топоры взвешивают и маркируют. На метание дается 3 попытки. В России рекорд метания топора на дальность составляет 259 метров.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41434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Тройной прыжок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</a:rPr>
              <a:t>Тройной прыжок состоит из трех прыжков выполняемых последовательно без остановок, одновременным отталкиванием двумя ногами. Можно прыгать с места или разбега в 20 – 25 метров.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http://festival.1september.ru/articles/564562/img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4000528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Метание маута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59936" cy="416719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7030A0"/>
                </a:solidFill>
              </a:rPr>
              <a:t>Важное значение для оленеводов имеет искусство владения арканом (маут – у эвенков, тынзян -  у хантов). Им пользуются коренные народы для отлавливания оленей. Аркан изготовлен из оленьей кожи. Длина его 20 – 30 метров. На выполнение прицельного броска дается 2 минуты.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643050"/>
            <a:ext cx="342902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21457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Благодарим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за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внимание!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14" name="Содержимое 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71810"/>
            <a:ext cx="435771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158" y="285728"/>
            <a:ext cx="82296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Национальные игры всегда занимали значительное место в повседневной жизни шорского народа. Коренными народами Сибири (шорцами), ведущими традиционный образ жизни, накоплен бесценный опыт выживания в суровых климатических условиях. Существовали различные виды состязаний и игр: стрельба из лука, конные скачках, борьба на поясах, поднятии тяжестей.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3313" name="Picture 1" descr="C:\Documents and Settings\Admin\Рабочий стол\Новая папка\0_77b7e_b4515d29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214818"/>
            <a:ext cx="2617323" cy="195873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Сурхарбан </a:t>
            </a:r>
            <a:r>
              <a:rPr lang="ru-RU" sz="2000" dirty="0">
                <a:solidFill>
                  <a:srgbClr val="7030A0"/>
                </a:solidFill>
              </a:rPr>
              <a:t>— бурятский спортивный народный праздник. Древнее название — «Эрын гурбан наадан» («Три игры мужей»).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«</a:t>
            </a:r>
            <a:r>
              <a:rPr lang="ru-RU" sz="2000" dirty="0">
                <a:solidFill>
                  <a:srgbClr val="7030A0"/>
                </a:solidFill>
              </a:rPr>
              <a:t>Сур-харбан» с бурятского языка переводится как «стрельба в сур» — кожаную мишень. Мишени для стрельбы из лука делали из кожаного ремня — «сур». Потом это название перенесли на другие мишени из кожи, а соревнования по стрельбе в сур — Сур-харбан — стало названием всего праздника</a:t>
            </a:r>
            <a:r>
              <a:rPr lang="ru-RU" sz="2400" dirty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«Сурхарбан»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3" name="Picture 1" descr="C:\Documents and Settings\Admin\Рабочий стол\Новая папка\2-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785833"/>
            <a:ext cx="3571900" cy="23753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4357718" cy="50006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>
                <a:solidFill>
                  <a:srgbClr val="7030A0"/>
                </a:solidFill>
              </a:rPr>
              <a:t>Состязание «Стрельба из лука» пришло из далекой древности, когда монголы и буряты (а это родственные племена, раньше составлявшие один народ) занимались в основном охотой, а лук был единственным орудием стрельбы. Соревнования по стрельбе у бурят проводятся так: на расстоянии 30 луков и 20 луков (один  лук - 160 см) ставятся горизонтально суры (мишени) на высоту лука; через расстояние, равное длине лука, сзади и спереди суров проводится черта. Стрела не должна падать ближе передней черты и выбивать сур за черту. Выпускают поочередно по две стрелы, но когда остается по одному суру на каждом из участков, то выпускают по одной стреле.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2192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Стрельба из лука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9459" name="Picture 3" descr="C:\Documents and Settings\Admin\Рабочий стол\Новая папка\450px-Naadam_women_arch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785794"/>
            <a:ext cx="3714776" cy="550070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257176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>
                <a:solidFill>
                  <a:srgbClr val="7030A0"/>
                </a:solidFill>
              </a:rPr>
              <a:t>С древности у бурят-монголов были очень популярны конные скачки. Раньше на соревнования допускали только  коней-меринов, а теперь допускаются производители и кобылицы. Из двух меринов, пришедших первыми, один подносился в дар старшему ламе, второй - старшему нойону, а имена владельцев лошадей даже не объявлялись; теперь владельцы лошадей-победителей получают специальный приз и поощрение к улучшению породы. Получает приз и наездник.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Конные скачки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482" name="Picture 2" descr="C:\Documents and Settings\Admin\Рабочий стол\Новая папка\sk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4552526"/>
            <a:ext cx="2786082" cy="1477467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\Рабочий стол\Новая папка\sus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72008"/>
            <a:ext cx="2735267" cy="1555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524000"/>
            <a:ext cx="3829048" cy="4572000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/>
              <a:t> </a:t>
            </a:r>
            <a:r>
              <a:rPr lang="ru-RU" sz="4400" dirty="0">
                <a:solidFill>
                  <a:srgbClr val="7030A0"/>
                </a:solidFill>
              </a:rPr>
              <a:t>Третий вид соревнований на сурхарбане - борьба, которая считается национальным видом спорта у бурят. На ламаистских праздниках также устраивались соревнования по борьбе и проходили они в соответствии с религиозным этикетом: перед схваткой борцы подходили к ламе за благословением, а после схватки победитель подносил ламе часть своего приза.</a:t>
            </a:r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Борьба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1506" name="Picture 2" descr="C:\Documents and Settings\Admin\Рабочий стол\Новая папка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929090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619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>
                <a:solidFill>
                  <a:srgbClr val="7030A0"/>
                </a:solidFill>
              </a:rPr>
              <a:t>Э</a:t>
            </a:r>
            <a:r>
              <a:rPr lang="ru-RU" sz="2000" dirty="0" smtClean="0">
                <a:solidFill>
                  <a:srgbClr val="7030A0"/>
                </a:solidFill>
              </a:rPr>
              <a:t>то древнейший контактный вид спорта, единоборство, где два борца сражаются в одежде, имеющей пояс. Схватка длится не больше четырех минут. Чистая победа присуждается, если соперник падает на спину. Любое собственное падение на спину с целью провести прием считается поражением.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Борьба на поясах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8436" name="Picture 4" descr="C:\Documents and Settings\Admin\Рабочий стол\Новая папка\fhggh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00438"/>
            <a:ext cx="4929222" cy="307183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42928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</a:rPr>
              <a:t>Для коренных жителей Дальнего Востока традиционные игры и состязания являлись когда-то неотъемлемой частью повседневной жизни. С помощью самобытных средств физической культуры коренные народы воспитывали у подрастающего поколения быстроту реакции, ловкость, силу и выносливость, делая их приспособленными к суровым природным условиям. Национальные игры способствовали передаче от старшего поколения к младшему накопленного предками бесценного опыта. На Дальнем Востоке существовали и существуют различные виды состязаний и игр: метание маута и топора, прыжки через нарты, тройной прыжок.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Прыжки через нарты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http://festival.1september.ru/articles/564562/img1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357430"/>
            <a:ext cx="4000528" cy="328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2357430"/>
            <a:ext cx="4059936" cy="3929090"/>
          </a:xfrm>
        </p:spPr>
        <p:txBody>
          <a:bodyPr>
            <a:noAutofit/>
          </a:bodyPr>
          <a:lstStyle/>
          <a:p>
            <a:pPr marL="72000" algn="just">
              <a:spcBef>
                <a:spcPts val="0"/>
              </a:spcBef>
            </a:pPr>
            <a:r>
              <a:rPr lang="ru-RU" sz="2000" dirty="0" smtClean="0">
                <a:solidFill>
                  <a:srgbClr val="7030A0"/>
                </a:solidFill>
              </a:rPr>
              <a:t>Основным инвентарем в этом виде спорта являются макеты нарт – узких длинных саней, предназначенных для езды на оленьих упряжках. 10 нарт расставляются в один ряд через небольшие промежутки. Участники выполняют прыжки с одновременным отталкиванием двумя ногами.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353</TotalTime>
  <Words>709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Спортивные игры народов Севера, Сибири и Дальнего Востока</vt:lpstr>
      <vt:lpstr>Слайд 2</vt:lpstr>
      <vt:lpstr>«Сурхарбан»</vt:lpstr>
      <vt:lpstr>Стрельба из лука</vt:lpstr>
      <vt:lpstr>Конные скачки </vt:lpstr>
      <vt:lpstr>Борьба </vt:lpstr>
      <vt:lpstr>Борьба на поясах </vt:lpstr>
      <vt:lpstr>Слайд 8</vt:lpstr>
      <vt:lpstr>Прыжки через нарты</vt:lpstr>
      <vt:lpstr>Метание топора на дальность</vt:lpstr>
      <vt:lpstr>Тройной прыжок</vt:lpstr>
      <vt:lpstr>Метание маута</vt:lpstr>
      <vt:lpstr>Благодарим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www.PHILka.RU</cp:lastModifiedBy>
  <cp:revision>38</cp:revision>
  <dcterms:created xsi:type="dcterms:W3CDTF">2012-02-14T05:35:31Z</dcterms:created>
  <dcterms:modified xsi:type="dcterms:W3CDTF">2012-02-22T07:29:32Z</dcterms:modified>
</cp:coreProperties>
</file>