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eacher" initials="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03-04T09:52:17.937" idx="1">
    <p:pos x="5310" y="90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5417-47EC-467C-977E-84D555D5AC12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D3A74-04F4-45A4-BBAA-91031B7CE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094CA-CE5A-4F68-BCF5-2BF22B0EB6F2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B4C30-165D-48C8-B2AB-573CA5B21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1D51A-67A2-4023-80B8-CC749320734C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5BFA2-2520-47A8-84D0-828F11544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9846B-80FB-499F-8022-425FCDB290D9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C6A7F-3B1E-4668-BAEB-097D71CE9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ECC24-AFD1-4064-BBB8-E86CE9E40E0B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C8077-101C-4D29-858A-F60D67F184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23809-7FE6-49AE-9E4F-78BA226E3BD4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B9E14-FC6F-46D4-90CC-93AB9353E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C083E-98A3-46FA-A8D8-13352AD03A64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A2772-24AC-4424-B530-3C5DCB4A4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ED6A5-A27F-4DF7-BFAC-A54D7BD51B0E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9E397-CC63-4A0A-9783-A46DC2F21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E5676-711A-453A-83A8-9CD36A8A717B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9A1CD-B3CD-4E61-82E5-C9B63DFD2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F335A-054C-4D9D-838B-692997F730AE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E420F-6A71-4DA8-9B09-511FBAE0C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74FBC-3684-42E5-9DCC-CB0766FC2F8C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D888C-A55F-4C65-9AD1-ABCF9FE9C1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32BD8C-DC73-47C3-A1BB-90CD1F3F50D7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2CD6C7-5DDA-42B4-92C0-4556902BFE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4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4" y="42167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Gill Sans MT" pitchFamily="34" charset="0"/>
                </a:endParaRPr>
              </a:p>
            </p:txBody>
          </p:sp>
        </p:grpSp>
        <p:grpSp>
          <p:nvGrpSpPr>
            <p:cNvPr id="13" name="Полилиния 12"/>
            <p:cNvGrpSpPr>
              <a:grpSpLocks/>
            </p:cNvGrpSpPr>
            <p:nvPr/>
          </p:nvGrpSpPr>
          <p:grpSpPr bwMode="auto">
            <a:xfrm>
              <a:off x="-6124" y="62910"/>
              <a:ext cx="9156192" cy="914400"/>
              <a:chOff x="-6096" y="48768"/>
              <a:chExt cx="9156192" cy="914400"/>
            </a:xfrm>
          </p:grpSpPr>
          <p:pic>
            <p:nvPicPr>
              <p:cNvPr id="1037" name="Полилиния 12"/>
              <p:cNvPicPr>
                <a:picLocks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-6096" y="48768"/>
                <a:ext cx="9156192" cy="914400"/>
              </a:xfrm>
              <a:prstGeom prst="rect">
                <a:avLst/>
              </a:prstGeom>
              <a:noFill/>
            </p:spPr>
          </p:pic>
          <p:sp>
            <p:nvSpPr>
              <p:cNvPr id="1038" name="Text Box 14"/>
              <p:cNvSpPr txBox="1">
                <a:spLocks noChangeArrowheads="1"/>
              </p:cNvSpPr>
              <p:nvPr/>
            </p:nvSpPr>
            <p:spPr bwMode="auto">
              <a:xfrm rot="21435692">
                <a:off x="-21711" y="49536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Gill Sans MT" pitchFamily="34" charset="0"/>
                </a:endParaRPr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ru-RU" smtClean="0"/>
          </a:p>
        </p:txBody>
      </p:sp>
      <p:pic>
        <p:nvPicPr>
          <p:cNvPr id="4" name="Рисунок 3" descr="_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3400425" cy="42148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Утро... ПОНЕДЕЛЬНИК... Наступает «ВСТРЕЧА».</a:t>
            </a:r>
            <a:br>
              <a:rPr lang="ru-RU" sz="2200" dirty="0" smtClean="0"/>
            </a:br>
            <a:r>
              <a:rPr lang="ru-RU" sz="2200" dirty="0" smtClean="0"/>
              <a:t>Яркие салазки с горочек скользят.</a:t>
            </a:r>
            <a:br>
              <a:rPr lang="ru-RU" sz="2200" dirty="0" smtClean="0"/>
            </a:br>
            <a:r>
              <a:rPr lang="ru-RU" sz="2200" dirty="0" smtClean="0"/>
              <a:t>Целый день веселье. Наступает вечер...</a:t>
            </a:r>
            <a:br>
              <a:rPr lang="ru-RU" sz="2200" dirty="0" smtClean="0"/>
            </a:br>
            <a:r>
              <a:rPr lang="ru-RU" sz="2200" dirty="0" smtClean="0"/>
              <a:t>Накатавшись вволю, все блины едят.</a:t>
            </a:r>
            <a:br>
              <a:rPr lang="ru-RU" sz="22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a35a657609b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071938" y="285750"/>
            <a:ext cx="4786312" cy="3254375"/>
          </a:xfrm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357813" y="4357688"/>
            <a:ext cx="3000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Дома аромат блинов</a:t>
            </a:r>
          </a:p>
          <a:p>
            <a:r>
              <a:rPr lang="ru-RU">
                <a:latin typeface="Calibri" pitchFamily="34" charset="0"/>
              </a:rPr>
              <a:t>Праздничный чудесный,</a:t>
            </a:r>
          </a:p>
          <a:p>
            <a:r>
              <a:rPr lang="ru-RU">
                <a:latin typeface="Calibri" pitchFamily="34" charset="0"/>
              </a:rPr>
              <a:t>На блины друзей зовем,</a:t>
            </a:r>
          </a:p>
          <a:p>
            <a:r>
              <a:rPr lang="ru-RU">
                <a:latin typeface="Calibri" pitchFamily="34" charset="0"/>
              </a:rPr>
              <a:t>Будем есть их вместе.</a:t>
            </a:r>
          </a:p>
        </p:txBody>
      </p:sp>
      <p:pic>
        <p:nvPicPr>
          <p:cNvPr id="8" name="Рисунок 7" descr="62e526754b9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214688"/>
            <a:ext cx="50292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85750"/>
            <a:ext cx="4714875" cy="2000250"/>
          </a:xfrm>
        </p:spPr>
        <p:txBody>
          <a:bodyPr/>
          <a:lstStyle/>
          <a:p>
            <a:r>
              <a:rPr lang="ru-RU" sz="2000" smtClean="0"/>
              <a:t>«ЗАИГРЫШ» беспечный – ВТОРНИКА отрада.</a:t>
            </a:r>
            <a:br>
              <a:rPr lang="ru-RU" sz="2000" smtClean="0"/>
            </a:br>
            <a:r>
              <a:rPr lang="ru-RU" sz="2000" smtClean="0"/>
              <a:t>Все гулять, резвиться вышли, как один!</a:t>
            </a:r>
            <a:br>
              <a:rPr lang="ru-RU" sz="2000" smtClean="0"/>
            </a:br>
            <a:r>
              <a:rPr lang="ru-RU" sz="2000" smtClean="0"/>
              <a:t>Игры и потехи, а за них – награда:</a:t>
            </a:r>
            <a:br>
              <a:rPr lang="ru-RU" sz="2000" smtClean="0"/>
            </a:br>
            <a:r>
              <a:rPr lang="ru-RU" sz="2000" smtClean="0"/>
              <a:t>Сдобный и румяный масленичный блин!</a:t>
            </a:r>
          </a:p>
        </p:txBody>
      </p:sp>
      <p:pic>
        <p:nvPicPr>
          <p:cNvPr id="4" name="Содержимое 3" descr="1100606_krilov_sergei._maslenica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929188" y="142875"/>
            <a:ext cx="3943350" cy="3500438"/>
          </a:xfrm>
        </p:spPr>
      </p:pic>
      <p:pic>
        <p:nvPicPr>
          <p:cNvPr id="5" name="Рисунок 4" descr="40379673_2f13ec798cbb1074eb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428875"/>
            <a:ext cx="45720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000625" y="4143375"/>
            <a:ext cx="3857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День молодоженов. Парни высматривают себе невест, молодые семьи катаются с горок и зовут родных и знакомых на блины.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571500"/>
            <a:ext cx="5000625" cy="19288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Тут СРЕДА подходит – «ЛАКОМКОЙ» зовётся.</a:t>
            </a:r>
            <a:br>
              <a:rPr lang="ru-RU" sz="2200" dirty="0" smtClean="0"/>
            </a:br>
            <a:r>
              <a:rPr lang="ru-RU" sz="2200" dirty="0" smtClean="0"/>
              <a:t>Каждая хозяюшка колдует у печи.</a:t>
            </a:r>
            <a:br>
              <a:rPr lang="ru-RU" sz="2200" dirty="0" smtClean="0"/>
            </a:br>
            <a:r>
              <a:rPr lang="ru-RU" sz="2200" dirty="0" smtClean="0"/>
              <a:t>Кулебяки, сырники – всё им удаётся.</a:t>
            </a:r>
            <a:br>
              <a:rPr lang="ru-RU" sz="2200" dirty="0" smtClean="0"/>
            </a:br>
            <a:r>
              <a:rPr lang="ru-RU" sz="2200" dirty="0" smtClean="0"/>
              <a:t>Пироги и блинчики – всё на стол мечи!</a:t>
            </a:r>
            <a:br>
              <a:rPr lang="ru-RU" sz="2200" dirty="0" smtClean="0"/>
            </a:br>
            <a:r>
              <a:rPr lang="ru-RU" sz="2200" dirty="0" smtClean="0"/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8516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637213" y="142875"/>
            <a:ext cx="3351212" cy="3429000"/>
          </a:xfrm>
        </p:spPr>
      </p:pic>
      <p:pic>
        <p:nvPicPr>
          <p:cNvPr id="5" name="Рисунок 4" descr="47238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2214563"/>
            <a:ext cx="5214937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785813"/>
            <a:ext cx="4572000" cy="23574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А в ЧЕТВЕРГ – раздольный «РАЗГУЛЯЙ» приходит.</a:t>
            </a:r>
            <a:br>
              <a:rPr lang="ru-RU" sz="2200" dirty="0" smtClean="0"/>
            </a:br>
            <a:r>
              <a:rPr lang="ru-RU" sz="2200" dirty="0" smtClean="0"/>
              <a:t>Ледяные крепости, снежные бои...</a:t>
            </a:r>
            <a:br>
              <a:rPr lang="ru-RU" sz="2200" dirty="0" smtClean="0"/>
            </a:br>
            <a:r>
              <a:rPr lang="ru-RU" sz="2200" dirty="0" smtClean="0"/>
              <a:t>Тройки с бубенцами на поля выходят.</a:t>
            </a:r>
            <a:br>
              <a:rPr lang="ru-RU" sz="2200" dirty="0" smtClean="0"/>
            </a:br>
            <a:r>
              <a:rPr lang="ru-RU" sz="2200" dirty="0" smtClean="0"/>
              <a:t>Парни ищут девушек – суженых своих.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n150210_4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86313" y="214313"/>
            <a:ext cx="4167187" cy="3643312"/>
          </a:xfrm>
        </p:spPr>
      </p:pic>
      <p:pic>
        <p:nvPicPr>
          <p:cNvPr id="5" name="Рисунок 4" descr="игр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143250"/>
            <a:ext cx="4216400" cy="317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142875"/>
            <a:ext cx="4900612" cy="12144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/>
              <a:t>ПЯТНИЦА настала – «ВЕЧЕРА у ТЁЩИ»...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Тёща приглашает зятя на блины!</a:t>
            </a:r>
            <a:br>
              <a:rPr lang="ru-RU" sz="2000" dirty="0" smtClean="0"/>
            </a:br>
            <a:r>
              <a:rPr lang="ru-RU" sz="2000" dirty="0" smtClean="0"/>
              <a:t>Есть с икрой и сёмгой, можно чуть попроще,</a:t>
            </a:r>
            <a:br>
              <a:rPr lang="ru-RU" sz="2000" dirty="0" smtClean="0"/>
            </a:br>
            <a:r>
              <a:rPr lang="ru-RU" sz="2000" dirty="0" smtClean="0"/>
              <a:t>Со сметаной, мёдом, с маслом ели мы.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" name="Содержимое 5" descr="058dca347ffd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428750"/>
            <a:ext cx="7858125" cy="5000625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3425" cy="17970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/>
              <a:t>Близится СУББОТА – «ЗОЛОВКИ УГОЩЕНИЕ».</a:t>
            </a:r>
            <a:br>
              <a:rPr lang="ru-RU" sz="2000" dirty="0" smtClean="0"/>
            </a:br>
            <a:r>
              <a:rPr lang="ru-RU" sz="2000" dirty="0" smtClean="0"/>
              <a:t>Вся родня встречается, водит хоровод.</a:t>
            </a:r>
            <a:br>
              <a:rPr lang="ru-RU" sz="2000" dirty="0" smtClean="0"/>
            </a:br>
            <a:r>
              <a:rPr lang="ru-RU" sz="2000" dirty="0" smtClean="0"/>
              <a:t>Праздник продолжается, общее веселье.</a:t>
            </a:r>
            <a:br>
              <a:rPr lang="ru-RU" sz="2000" dirty="0" smtClean="0"/>
            </a:br>
            <a:r>
              <a:rPr lang="ru-RU" sz="2000" dirty="0" smtClean="0"/>
              <a:t>Славно провожает Зимушку народ!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19589735_kustod2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928813"/>
            <a:ext cx="5651500" cy="4500562"/>
          </a:xfrm>
        </p:spPr>
      </p:pic>
      <p:pic>
        <p:nvPicPr>
          <p:cNvPr id="5" name="Рисунок 4" descr="s10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214313"/>
            <a:ext cx="3524250" cy="275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5642 0.06568 C -0.75 0.05296 -0.74236 0.04185 -0.73246 0.03399 C -0.72673 0.0222 -0.71719 0.02104 -0.70989 0.01133 C -0.70937 0.00948 -0.70955 0.00693 -0.7085 0.00578 C -0.70607 0.003 -0.70278 0.00208 -0.7 4.30157E-6 C -0.69462 -0.0044 -0.69062 -0.00833 -0.68455 -0.01111 C -0.66857 -0.02822 -0.65087 -0.04741 -0.63125 -0.0562 C -0.61857 -0.06175 -0.60625 -0.06337 -0.59305 -0.06545 C -0.56024 -0.07054 -0.52743 -0.07378 -0.49444 -0.07679 C -0.46024 -0.07563 -0.42673 -0.07494 -0.39305 -0.06753 C -0.37587 -0.05967 -0.35712 -0.0606 -0.33941 -0.05435 C -0.33125 -0.05158 -0.32465 -0.04695 -0.31701 -0.04302 C -0.3026 -0.03562 -0.28698 -0.03192 -0.27187 -0.02799 C -0.2651 -0.02614 -0.2592 -0.02082 -0.25208 -0.01874 C -0.23663 -0.01411 -0.2158 -0.0155 -0.20278 -0.01481 C -0.18142 -0.00995 -0.16163 -0.01018 -0.13941 -0.00926 C -0.12725 -0.00648 -0.12552 -0.00047 -0.11562 0.00393 C -0.10469 0.0148 -0.09236 0.02081 -0.08177 0.03191 C -0.0783 0.03538 -0.075 0.03908 -0.07187 0.04324 C -0.06684 0.05018 -0.06545 0.05827 -0.0592 0.06383 C -0.04948 0.08163 -0.0618 0.06059 -0.04791 0.07886 C -0.03507 0.09597 -0.025 0.11609 -0.01406 0.13529 C -0.01198 0.145 -0.01024 0.1605 -0.00573 0.16905 C -0.00399 0.17206 0.00591 0.18154 0.00834 0.18408 C 0.01406 0.19865 0.0099 0.1894 0.02257 0.21022 C 0.02413 0.21276 0.02466 0.21669 0.02674 0.21785 C 0.03247 0.22132 0.03889 0.22155 0.04497 0.2234 C 0.08889 0.25786 0.05191 0.22964 0.08299 0.25161 C 0.08629 0.25393 0.08976 0.25601 0.09288 0.25902 C 0.09775 0.26364 0.10695 0.27405 0.10695 0.27405 C 0.11094 0.28677 0.11597 0.29879 0.11962 0.31151 C 0.12552 0.33233 0.12847 0.3543 0.13368 0.37534 C 0.13785 0.42067 0.13611 0.39315 0.13229 0.48219 C 0.13177 0.4956 0.12986 0.51133 0.12535 0.52358 C 0.11979 0.53862 0.11094 0.54926 0.10278 0.56105 C 0.09514 0.57192 0.08976 0.58487 0.08021 0.59297 C 0.06476 0.63529 0.01927 0.64153 -0.01128 0.64361 C -0.03559 0.64893 -0.0585 0.65309 -0.08316 0.65494 C -0.10034 0.65864 -0.11371 0.67437 -0.12673 0.68871 C -0.13802 0.70097 -0.15139 0.70929 -0.16475 0.71692 C -0.20139 0.73797 -0.22864 0.73982 -0.26771 0.74491 C -0.29861 0.74329 -0.33854 0.74768 -0.37048 0.73381 C -0.38246 0.72132 -0.39705 0.71623 -0.40989 0.70559 C -0.41736 0.69935 -0.41423 0.7005 -0.42118 0.69241 C -0.43003 0.68223 -0.44357 0.67483 -0.45521 0.66998 C -0.45885 0.66489 -0.4625 0.66373 -0.46632 0.65864 C -0.46927 0.64847 -0.4717 0.63922 -0.47344 0.62858 C -0.47187 0.62303 -0.46736 0.61725 -0.46909 0.6117 C -0.47031 0.60753 -0.47587 0.61054 -0.47899 0.60985 C -0.48125 0.60939 -0.48368 0.60846 -0.48594 0.608 C -0.48871 0.6073 -0.49166 0.60684 -0.49444 0.60615 C -0.50555 0.59875 -0.51614 0.59736 -0.52812 0.59297 C -0.54149 0.58811 -0.55416 0.58094 -0.56771 0.57793 C -0.57291 0.57678 -0.57795 0.57516 -0.58316 0.57423 C -0.59166 0.57261 -0.6085 0.57053 -0.6085 0.57053 C -0.61528 0.56359 -0.62413 0.56036 -0.62969 0.5518 C -0.63194 0.54856 -0.63316 0.54394 -0.63524 0.54047 C -0.64844 0.51873 -0.65937 0.50508 -0.66632 0.47849 C -0.66805 0.46137 -0.67048 0.44495 -0.67326 0.42784 C -0.67222 0.41026 -0.67135 0.38552 -0.66909 0.36586 C -0.66823 0.35846 -0.66909 0.3499 -0.66632 0.34343 C -0.66146 0.33233 -0.6592 0.31799 -0.65364 0.30781 C -0.6493 0.29995 -0.64305 0.29394 -0.63941 0.28538 C -0.63576 0.27705 -0.63541 0.27451 -0.62969 0.2685 C -0.61458 0.25277 -0.59739 0.24236 -0.58038 0.2308 C -0.57118 0.22432 -0.56632 0.21924 -0.55642 0.21577 C -0.51753 0.20212 -0.47656 0.20235 -0.43663 0.19704 C -0.39722 0.20027 -0.3625 0.2042 -0.32673 0.2271 C -0.30833 0.23889 -0.29427 0.25555 -0.27743 0.27035 C -0.26614 0.28029 -0.24062 0.28469 -0.22534 0.28723 C -0.19062 0.28399 -0.18819 0.28492 -0.16354 0.27405 C -0.15017 0.25948 -0.1408 0.24028 -0.13107 0.22155 C -0.12222 0.20467 -0.1085 0.19357 -0.1 0.17645 C -0.09496 0.14963 -0.08038 0.13228 -0.07048 0.10892 C -0.06094 0.08626 -0.0526 0.06128 -0.04375 0.03769 C -0.03889 0.01156 -0.04583 0.04347 -0.03941 0.02636 C -0.03767 0.0215 -0.03715 0.01595 -0.03524 0.01133 C -0.03437 0.00902 -0.03229 0.00786 -0.03107 0.00578 C -0.02725 -0.00093 -0.02604 -0.0081 -0.02257 -0.01481 C -0.02205 -0.01666 -0.02222 -0.0192 -0.02118 -0.02059 C -0.01597 -0.02776 -0.01389 -0.01573 -0.01128 -0.01296 C -0.00885 -0.01018 -0.00538 -0.00972 -0.00278 -0.0074 C -0.00121 -0.00093 -0.00243 -0.00324 -3.88889E-6 4.30157E-6 " pathEditMode="relative" ptsTypes="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5114925" cy="1785938"/>
          </a:xfrm>
        </p:spPr>
        <p:txBody>
          <a:bodyPr/>
          <a:lstStyle/>
          <a:p>
            <a:r>
              <a:rPr lang="ru-RU" sz="2000" smtClean="0"/>
              <a:t>ВОСКРЕСЕНЬЕ светлое быстро наступает.</a:t>
            </a:r>
            <a:br>
              <a:rPr lang="ru-RU" sz="2000" smtClean="0"/>
            </a:br>
            <a:r>
              <a:rPr lang="ru-RU" sz="2000" smtClean="0"/>
              <a:t>Облегчают душу все в «ПРОЩЁНЫЙ ДЕНЬ».</a:t>
            </a:r>
            <a:br>
              <a:rPr lang="ru-RU" sz="2000" smtClean="0"/>
            </a:br>
            <a:r>
              <a:rPr lang="ru-RU" sz="2000" smtClean="0"/>
              <a:t>Чучело соломенное – Зимушку – сжигают,</a:t>
            </a:r>
            <a:br>
              <a:rPr lang="ru-RU" sz="2000" smtClean="0"/>
            </a:br>
            <a:r>
              <a:rPr lang="ru-RU" sz="2000" smtClean="0"/>
              <a:t>Нарядив в тулупчик, валенки, ремень.</a:t>
            </a:r>
          </a:p>
        </p:txBody>
      </p:sp>
      <p:pic>
        <p:nvPicPr>
          <p:cNvPr id="4" name="Содержимое 3" descr="d8cf36abb81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572125" y="214313"/>
            <a:ext cx="2771775" cy="3340100"/>
          </a:xfrm>
        </p:spPr>
      </p:pic>
      <p:pic>
        <p:nvPicPr>
          <p:cNvPr id="5" name="Рисунок 4" descr="44-1-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286000"/>
            <a:ext cx="4929187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1841 0.09366 C -0.71563 0.08233 -0.70886 0.07424 -0.70296 0.06545 C -0.68542 0.03955 -0.66633 0.02451 -0.63959 0.02058 C -0.61181 0.01156 -0.58456 0.00347 -0.55921 -0.01503 C -0.55122 -0.02081 -0.54515 -0.03145 -0.53664 -0.03585 C -0.51407 -0.04741 -0.48872 -0.05157 -0.46494 -0.05643 C -0.40261 -0.05527 -0.34844 -0.05851 -0.29029 -0.03192 C -0.26338 -0.00162 -0.23438 0.02613 -0.19862 0.03376 C -0.18404 0.03168 -0.17119 0.02636 -0.15643 0.02428 C -0.13265 0.02544 -0.10834 0.02474 -0.08456 0.02798 C -0.07449 0.02937 -0.04601 0.0562 -0.04376 0.05805 C -0.02917 0.06984 -0.02362 0.07169 -0.01129 0.08811 C 0.00139 0.10499 0.00051 0.11031 0.00972 0.13113 C 0.01754 0.14894 0.029 0.17276 0.03802 0.19126 C 0.04653 0.20907 0.05226 0.22942 0.06042 0.24746 C 0.06094 0.25116 0.06111 0.25509 0.06198 0.25879 C 0.06268 0.26133 0.06424 0.26364 0.06476 0.26619 C 0.06823 0.28145 0.06771 0.29672 0.07309 0.31129 C 0.07552 0.32794 0.0757 0.34574 0.07882 0.36193 C 0.07847 0.36933 0.08455 0.43501 0.06198 0.44079 C 0.05122 0.44357 0.05729 0.44218 0.04358 0.4445 C 0.06354 0.45328 0.08195 0.47363 0.0915 0.49884 C 0.09375 0.51156 0.09688 0.52382 0.09861 0.53654 C 0.10035 0.57215 0.10157 0.60569 0.09288 0.63968 C 0.0908 0.64801 0.08681 0.66258 0.0816 0.6679 C 0.06684 0.68316 0.04653 0.68987 0.03091 0.70351 C 0.02205 0.71115 0.01372 0.72155 0.00417 0.7278 C -0.00469 0.73358 -0.01181 0.73474 -0.02119 0.73913 C -0.04931 0.75208 -0.06997 0.76041 -0.10001 0.76526 C -0.13924 0.76411 -0.16476 0.7648 -0.20001 0.75601 C -0.21442 0.75231 -0.22588 0.7426 -0.23959 0.73728 C -0.25574 0.73104 -0.27362 0.73127 -0.29029 0.72965 C -0.30747 0.72502 -0.32553 0.72572 -0.34237 0.71855 C -0.35348 0.70791 -0.36772 0.7278 -0.37761 0.73358 C -0.4066 0.75092 -0.43855 0.75439 -0.4691 0.76341 C -0.48924 0.76087 -0.50973 0.7611 -0.52969 0.75601 C -0.55365 0.75 -0.59185 0.71739 -0.60713 0.69218 C -0.61199 0.67229 -0.61963 0.65379 -0.62535 0.63413 C -0.62848 0.62373 -0.62987 0.61286 -0.63247 0.60222 C -0.63508 0.58094 -0.63594 0.5784 -0.63247 0.54764 C -0.63178 0.54186 -0.62657 0.53931 -0.62397 0.53469 C -0.63681 0.51758 -0.6441 0.5 -0.64931 0.47641 C -0.65313 0.42507 -0.64237 0.3987 -0.62119 0.36008 C -0.61372 0.33025 -0.59272 0.31822 -0.57466 0.30203 C -0.55383 0.2833 -0.53386 0.27289 -0.50851 0.27012 C -0.47831 0.25879 -0.44792 0.26064 -0.41702 0.25509 C -0.40018 0.25208 -0.38473 0.24561 -0.36772 0.24376 C -0.34324 0.23659 -0.31963 0.23104 -0.29445 0.22872 C -0.28108 0.21832 -0.26615 0.216 -0.2507 0.21369 C -0.23994 0.21207 -0.21841 0.20999 -0.21841 0.20999 C -0.19428 0.20375 -0.16963 0.19565 -0.14654 0.18386 C -0.12865 0.17461 -0.14601 0.1827 -0.13265 0.17067 C -0.13039 0.16882 -0.12761 0.16859 -0.12535 0.16697 C -0.10782 0.15402 -0.09011 0.1376 -0.07049 0.13113 C -0.06147 0.12211 -0.05296 0.10731 -0.04376 0.09921 C -0.03664 0.09274 -0.02692 0.08927 -0.0198 0.08233 C -0.01667 0.07909 -0.01459 0.07424 -0.01129 0.07123 C -0.0099 0.07007 -0.00851 0.06869 -0.00713 0.06753 C -0.00157 0.04417 -0.00348 0.05273 -0.0014 0.01295 C -0.00122 0.00856 -5E-6 -0.00023 -5E-6 -0.00023 " pathEditMode="relative" ptsTypes="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072438" cy="485775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Пышные гуляния Ярмарка венчает.</a:t>
            </a:r>
            <a:br>
              <a:rPr lang="ru-RU" sz="4400" dirty="0" smtClean="0"/>
            </a:br>
            <a:r>
              <a:rPr lang="ru-RU" sz="4400" dirty="0" smtClean="0"/>
              <a:t>До свиданья, Масленица, приходи опять!</a:t>
            </a:r>
            <a:br>
              <a:rPr lang="ru-RU" sz="4400" dirty="0" smtClean="0"/>
            </a:br>
            <a:r>
              <a:rPr lang="ru-RU" sz="4400" dirty="0" smtClean="0"/>
              <a:t>Через год Красавицу снова повстречаем.</a:t>
            </a:r>
            <a:br>
              <a:rPr lang="ru-RU" sz="4400" dirty="0" smtClean="0"/>
            </a:br>
            <a:r>
              <a:rPr lang="ru-RU" sz="4400" dirty="0" smtClean="0"/>
              <a:t>Снова будем праздновать, блинами угощать!</a:t>
            </a:r>
            <a:endParaRPr lang="ru-RU" sz="4400" dirty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57200" y="5715000"/>
            <a:ext cx="8229600" cy="609600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</TotalTime>
  <Words>195</Words>
  <PresentationFormat>Экран (4:3)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Calibri</vt:lpstr>
      <vt:lpstr>Arial</vt:lpstr>
      <vt:lpstr>Cambria</vt:lpstr>
      <vt:lpstr>Wingdings 2</vt:lpstr>
      <vt:lpstr>Gill Sans MT</vt:lpstr>
      <vt:lpstr>Поток</vt:lpstr>
      <vt:lpstr>Поток</vt:lpstr>
      <vt:lpstr>Слайд 1</vt:lpstr>
      <vt:lpstr>       Утро... ПОНЕДЕЛЬНИК... Наступает «ВСТРЕЧА». Яркие салазки с горочек скользят. Целый день веселье. Наступает вечер... Накатавшись вволю, все блины едят.   </vt:lpstr>
      <vt:lpstr>«ЗАИГРЫШ» беспечный – ВТОРНИКА отрада. Все гулять, резвиться вышли, как один! Игры и потехи, а за них – награда: Сдобный и румяный масленичный блин!</vt:lpstr>
      <vt:lpstr>                    Тут СРЕДА подходит – «ЛАКОМКОЙ» зовётся. Каждая хозяюшка колдует у печи. Кулебяки, сырники – всё им удаётся. Пироги и блинчики – всё на стол мечи!   </vt:lpstr>
      <vt:lpstr> А в ЧЕТВЕРГ – раздольный «РАЗГУЛЯЙ» приходит. Ледяные крепости, снежные бои... Тройки с бубенцами на поля выходят. Парни ищут девушек – суженых своих. </vt:lpstr>
      <vt:lpstr>ПЯТНИЦА настала – «ВЕЧЕРА у ТЁЩИ»... Тёща приглашает зятя на блины! Есть с икрой и сёмгой, можно чуть попроще, Со сметаной, мёдом, с маслом ели мы. </vt:lpstr>
      <vt:lpstr>Близится СУББОТА – «ЗОЛОВКИ УГОЩЕНИЕ». Вся родня встречается, водит хоровод. Праздник продолжается, общее веселье. Славно провожает Зимушку народ! </vt:lpstr>
      <vt:lpstr>ВОСКРЕСЕНЬЕ светлое быстро наступает. Облегчают душу все в «ПРОЩЁНЫЙ ДЕНЬ». Чучело соломенное – Зимушку – сжигают, Нарядив в тулупчик, валенки, ремень.</vt:lpstr>
      <vt:lpstr>        Пышные гуляния Ярмарка венчает. До свиданья, Масленица, приходи опять! Через год Красавицу снова повстречаем. Снова будем праздновать, блинами угощать!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наташа</cp:lastModifiedBy>
  <cp:revision>8</cp:revision>
  <dcterms:modified xsi:type="dcterms:W3CDTF">2012-02-22T16:59:14Z</dcterms:modified>
</cp:coreProperties>
</file>