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59AC-447B-4EB1-94FC-926506409B00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5BEE6-DDFB-4291-8DD6-13EF410636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59AC-447B-4EB1-94FC-926506409B00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BEE6-DDFB-4291-8DD6-13EF4106369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59AC-447B-4EB1-94FC-926506409B00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BEE6-DDFB-4291-8DD6-13EF4106369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3C059AC-447B-4EB1-94FC-926506409B00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BC5BEE6-DDFB-4291-8DD6-13EF410636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59AC-447B-4EB1-94FC-926506409B00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BEE6-DDFB-4291-8DD6-13EF410636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59AC-447B-4EB1-94FC-926506409B00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BEE6-DDFB-4291-8DD6-13EF410636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BEE6-DDFB-4291-8DD6-13EF410636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59AC-447B-4EB1-94FC-926506409B00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59AC-447B-4EB1-94FC-926506409B00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BEE6-DDFB-4291-8DD6-13EF410636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59AC-447B-4EB1-94FC-926506409B00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BEE6-DDFB-4291-8DD6-13EF4106369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3C059AC-447B-4EB1-94FC-926506409B00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BC5BEE6-DDFB-4291-8DD6-13EF410636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59AC-447B-4EB1-94FC-926506409B00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5BEE6-DDFB-4291-8DD6-13EF410636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3C059AC-447B-4EB1-94FC-926506409B00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BC5BEE6-DDFB-4291-8DD6-13EF410636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658154"/>
          </a:xfrm>
        </p:spPr>
        <p:txBody>
          <a:bodyPr/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Выполнили: Карпачёв Денис,</a:t>
            </a:r>
          </a:p>
          <a:p>
            <a:pPr algn="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Киченко Вячеслав</a:t>
            </a:r>
          </a:p>
          <a:p>
            <a:pPr algn="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МОУ школа №70</a:t>
            </a:r>
          </a:p>
          <a:p>
            <a:pPr algn="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Руководитель: Рагулина Е.В.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714356"/>
            <a:ext cx="8305800" cy="2000264"/>
          </a:xfrm>
        </p:spPr>
        <p:txBody>
          <a:bodyPr/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ПОДАРОК  ДРУГУ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2432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 соответствии с поставленной целью решались следующие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задачи проекта</a:t>
            </a:r>
            <a:r>
              <a:rPr lang="ru-RU" dirty="0" smtClean="0"/>
              <a:t>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1.Познакомиться с историей развития модульного оригами.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2. Изучить разные правила сборки изделий.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3.Попытаться сделать простейшие изделия.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4.Сделать подарок для своего друга.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9071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100" b="1" dirty="0" smtClean="0">
                <a:solidFill>
                  <a:srgbClr val="FF0000"/>
                </a:solidFill>
              </a:rPr>
              <a:t>Цель проекта </a:t>
            </a:r>
            <a:r>
              <a:rPr lang="ru-RU" sz="3100" dirty="0" smtClean="0">
                <a:solidFill>
                  <a:schemeClr val="bg1"/>
                </a:solidFill>
              </a:rPr>
              <a:t>– изучить историю модульного оригами и попробовать свои силы в этом виде поделок.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24520"/>
          </a:xfrm>
        </p:spPr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</a:rPr>
              <a:t>Решение поставленной цели и задач базировалось на использовании следующих </a:t>
            </a:r>
            <a:r>
              <a:rPr lang="ru-RU" sz="3200" dirty="0" smtClean="0">
                <a:solidFill>
                  <a:srgbClr val="FF0000"/>
                </a:solidFill>
              </a:rPr>
              <a:t>методов исследования</a:t>
            </a:r>
            <a:r>
              <a:rPr lang="ru-RU" sz="3200" dirty="0" smtClean="0">
                <a:solidFill>
                  <a:schemeClr val="bg1"/>
                </a:solidFill>
              </a:rPr>
              <a:t>: 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-изучение   фондовых теоретических источников, 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-сравнительный,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- поисковый,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-математический,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-системно – логический;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-практический.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Треугольный модуль</a:t>
            </a:r>
            <a:endParaRPr lang="ru-RU" sz="48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F:\PICT473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72132" y="4357694"/>
            <a:ext cx="2571750" cy="1809750"/>
          </a:xfrm>
          <a:prstGeom prst="rect">
            <a:avLst/>
          </a:prstGeom>
          <a:noFill/>
        </p:spPr>
      </p:pic>
      <p:pic>
        <p:nvPicPr>
          <p:cNvPr id="1027" name="Picture 3" descr="F:\моgуль11jp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9" y="1714488"/>
            <a:ext cx="1285716" cy="1080000"/>
          </a:xfrm>
          <a:prstGeom prst="rect">
            <a:avLst/>
          </a:prstGeom>
          <a:noFill/>
        </p:spPr>
      </p:pic>
      <p:pic>
        <p:nvPicPr>
          <p:cNvPr id="1028" name="Picture 4" descr="F:\модуль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000364" y="2643182"/>
            <a:ext cx="160000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Порядок сборки</a:t>
            </a:r>
            <a:endParaRPr lang="ru-RU" sz="4800" dirty="0">
              <a:solidFill>
                <a:schemeClr val="bg1"/>
              </a:solidFill>
            </a:endParaRPr>
          </a:p>
        </p:txBody>
      </p:sp>
      <p:pic>
        <p:nvPicPr>
          <p:cNvPr id="2050" name="Picture 2" descr="F:\радужный лебедь.2jpg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14488"/>
            <a:ext cx="2428892" cy="2071702"/>
          </a:xfrm>
          <a:prstGeom prst="rect">
            <a:avLst/>
          </a:prstGeom>
          <a:noFill/>
        </p:spPr>
      </p:pic>
      <p:pic>
        <p:nvPicPr>
          <p:cNvPr id="2051" name="Picture 3" descr="F:\радужный лебедь.3jpg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071810"/>
            <a:ext cx="3286128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85857"/>
          <a:ext cx="8229599" cy="5357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4338"/>
                <a:gridCol w="1357322"/>
                <a:gridCol w="1785950"/>
                <a:gridCol w="945018"/>
                <a:gridCol w="1175657"/>
                <a:gridCol w="1175657"/>
                <a:gridCol w="1175657"/>
              </a:tblGrid>
              <a:tr h="117293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п.п.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Название поделки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используемых материалов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Цены (</a:t>
                      </a:r>
                      <a:r>
                        <a:rPr lang="ru-RU" sz="13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руб</a:t>
                      </a:r>
                      <a:r>
                        <a:rPr lang="ru-RU" sz="13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Расход материалов на изделие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Затраты на материалы  (</a:t>
                      </a:r>
                      <a:r>
                        <a:rPr lang="ru-RU" sz="13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руб</a:t>
                      </a:r>
                      <a:r>
                        <a:rPr lang="ru-RU" sz="13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 затрат</a:t>
                      </a:r>
                    </a:p>
                  </a:txBody>
                  <a:tcPr marL="68580" marR="68580" marT="0" marB="0"/>
                </a:tc>
              </a:tr>
              <a:tr h="78195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Большой лебедь (высота 70 см)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Белая бумага для принтера(черновики)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960 листов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78195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Двойной лебедь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Белая бумага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Цветная бумага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120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99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63 листа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9 листов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13.22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8.1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21.32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78195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Зайка 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Белая бумага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Цветная бумага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120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99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19 листов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6 листов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4.59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5.65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10.24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5285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Кактус 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Цветная бумага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99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23 листа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22 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5285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Стрекоза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Цветная бумага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99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3 листа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2.2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2.2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78195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Торт 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Белая бумага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Цветная бумага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120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99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45 листов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29 листов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10.8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28.71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39.51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  <a:solidFill>
            <a:schemeClr val="tx1">
              <a:lumMod val="50000"/>
            </a:schemeClr>
          </a:solidFill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Расчёт  себестоимости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46</TotalTime>
  <Words>223</Words>
  <Application>Microsoft Office PowerPoint</Application>
  <PresentationFormat>Экран (4:3)</PresentationFormat>
  <Paragraphs>82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ПОДАРОК  ДРУГУ</vt:lpstr>
      <vt:lpstr>Цель проекта – изучить историю модульного оригами и попробовать свои силы в этом виде поделок. </vt:lpstr>
      <vt:lpstr>Слайд 3</vt:lpstr>
      <vt:lpstr>Треугольный модуль</vt:lpstr>
      <vt:lpstr>Порядок сборки</vt:lpstr>
      <vt:lpstr>Расчёт  себестоимости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ПОДАРОК  ДРУГУ</dc:title>
  <dc:creator>Admin</dc:creator>
  <cp:lastModifiedBy>Admin</cp:lastModifiedBy>
  <cp:revision>6</cp:revision>
  <dcterms:created xsi:type="dcterms:W3CDTF">2011-02-18T18:26:26Z</dcterms:created>
  <dcterms:modified xsi:type="dcterms:W3CDTF">2012-02-22T19:55:13Z</dcterms:modified>
</cp:coreProperties>
</file>