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29"/>
  </p:notesMasterIdLst>
  <p:sldIdLst>
    <p:sldId id="256" r:id="rId2"/>
    <p:sldId id="257" r:id="rId3"/>
    <p:sldId id="258" r:id="rId4"/>
    <p:sldId id="291" r:id="rId5"/>
    <p:sldId id="266" r:id="rId6"/>
    <p:sldId id="292" r:id="rId7"/>
    <p:sldId id="267" r:id="rId8"/>
    <p:sldId id="269" r:id="rId9"/>
    <p:sldId id="270" r:id="rId10"/>
    <p:sldId id="271" r:id="rId11"/>
    <p:sldId id="272" r:id="rId12"/>
    <p:sldId id="274" r:id="rId13"/>
    <p:sldId id="275" r:id="rId14"/>
    <p:sldId id="276" r:id="rId15"/>
    <p:sldId id="283" r:id="rId16"/>
    <p:sldId id="281" r:id="rId17"/>
    <p:sldId id="282" r:id="rId18"/>
    <p:sldId id="277" r:id="rId19"/>
    <p:sldId id="279" r:id="rId20"/>
    <p:sldId id="280" r:id="rId21"/>
    <p:sldId id="285" r:id="rId22"/>
    <p:sldId id="284" r:id="rId23"/>
    <p:sldId id="286" r:id="rId24"/>
    <p:sldId id="287" r:id="rId25"/>
    <p:sldId id="288" r:id="rId26"/>
    <p:sldId id="290" r:id="rId27"/>
    <p:sldId id="289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5626" autoAdjust="0"/>
    <p:restoredTop sz="94686" autoAdjust="0"/>
  </p:normalViewPr>
  <p:slideViewPr>
    <p:cSldViewPr>
      <p:cViewPr varScale="1">
        <p:scale>
          <a:sx n="47" d="100"/>
          <a:sy n="47" d="100"/>
        </p:scale>
        <p:origin x="-86" y="-78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8C2532-3F03-4A03-9F7C-29BBF5E6C82F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91C9EC-A4AF-4E17-B75C-47658563461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91C9EC-A4AF-4E17-B75C-47658563461E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63E1-DAEC-4F20-B002-7A704F187FF4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0EB28-8DD5-4DAD-9222-12D229EFB7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63E1-DAEC-4F20-B002-7A704F187FF4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0EB28-8DD5-4DAD-9222-12D229EFB7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63E1-DAEC-4F20-B002-7A704F187FF4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0EB28-8DD5-4DAD-9222-12D229EFB7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63E1-DAEC-4F20-B002-7A704F187FF4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0EB28-8DD5-4DAD-9222-12D229EFB7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63E1-DAEC-4F20-B002-7A704F187FF4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680EB28-8DD5-4DAD-9222-12D229EFB7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63E1-DAEC-4F20-B002-7A704F187FF4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0EB28-8DD5-4DAD-9222-12D229EFB7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63E1-DAEC-4F20-B002-7A704F187FF4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0EB28-8DD5-4DAD-9222-12D229EFB7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63E1-DAEC-4F20-B002-7A704F187FF4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0EB28-8DD5-4DAD-9222-12D229EFB7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63E1-DAEC-4F20-B002-7A704F187FF4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0EB28-8DD5-4DAD-9222-12D229EFB7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63E1-DAEC-4F20-B002-7A704F187FF4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0EB28-8DD5-4DAD-9222-12D229EFB7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63E1-DAEC-4F20-B002-7A704F187FF4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0EB28-8DD5-4DAD-9222-12D229EFB7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67A63E1-DAEC-4F20-B002-7A704F187FF4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680EB28-8DD5-4DAD-9222-12D229EFB7B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days.pravoslavie.ru/Images/ii1974&amp;191.htm" TargetMode="Externa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908720"/>
            <a:ext cx="8182418" cy="4608512"/>
          </a:xfrm>
          <a:prstGeom prst="flowChartAlternateProcess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  <a:outerShdw blurRad="190500" dist="228600" dir="2700000" sy="90000" rotWithShape="0">
              <a:srgbClr val="000000">
                <a:alpha val="25500"/>
              </a:srgbClr>
            </a:outerShdw>
            <a:softEdge rad="63500"/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 fontScale="9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Жизнь и подвиги</a:t>
            </a:r>
            <a:br>
              <a:rPr lang="ru-RU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</a:br>
            <a:r>
              <a:rPr lang="ru-RU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великого святого</a:t>
            </a:r>
            <a:br>
              <a:rPr lang="ru-RU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</a:br>
            <a:r>
              <a:rPr lang="ru-RU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ПРЕПОДОБНОГО СЕРГИЯ РАДОНЕЖСКОГО</a:t>
            </a:r>
            <a:r>
              <a:rPr lang="ru-RU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/>
            </a:r>
            <a:br>
              <a:rPr lang="ru-RU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endParaRPr lang="ru-RU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Autofit/>
          </a:bodyPr>
          <a:lstStyle/>
          <a:p>
            <a:pPr lvl="0">
              <a:spcBef>
                <a:spcPts val="0"/>
              </a:spcBef>
              <a:defRPr/>
            </a:pPr>
            <a:endParaRPr lang="ru-RU" sz="2800" dirty="0">
              <a:ln>
                <a:noFill/>
              </a:ln>
              <a:solidFill>
                <a:schemeClr val="tx1"/>
              </a:solidFill>
              <a:effectLst/>
              <a:ea typeface="+mn-ea"/>
              <a:cs typeface="+mn-cs"/>
            </a:endParaRPr>
          </a:p>
        </p:txBody>
      </p:sp>
      <p:pic>
        <p:nvPicPr>
          <p:cNvPr id="5" name="Содержимое 4" descr="Рисунок14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548680"/>
            <a:ext cx="4121542" cy="57606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Содержимое 5" descr="Рисунок15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4008" y="548680"/>
            <a:ext cx="4171688" cy="57606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Рисунок1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87263" y="332656"/>
            <a:ext cx="4472968" cy="63367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Autofit/>
          </a:bodyPr>
          <a:lstStyle/>
          <a:p>
            <a:pPr lvl="0">
              <a:spcBef>
                <a:spcPts val="0"/>
              </a:spcBef>
              <a:defRPr/>
            </a:pPr>
            <a:r>
              <a:rPr lang="ru-RU" sz="2800" dirty="0" smtClean="0">
                <a:ln>
                  <a:noFill/>
                </a:ln>
                <a:solidFill>
                  <a:schemeClr val="tx1"/>
                </a:solidFill>
                <a:effectLst/>
                <a:ea typeface="+mn-ea"/>
                <a:cs typeface="+mn-cs"/>
              </a:rPr>
              <a:t/>
            </a:r>
            <a:br>
              <a:rPr lang="ru-RU" sz="2800" dirty="0" smtClean="0">
                <a:ln>
                  <a:noFill/>
                </a:ln>
                <a:solidFill>
                  <a:schemeClr val="tx1"/>
                </a:solidFill>
                <a:effectLst/>
                <a:ea typeface="+mn-ea"/>
                <a:cs typeface="+mn-cs"/>
              </a:rPr>
            </a:br>
            <a:r>
              <a:rPr lang="ru-RU" sz="2800" dirty="0" smtClean="0">
                <a:ln>
                  <a:noFill/>
                </a:ln>
                <a:solidFill>
                  <a:schemeClr val="tx1"/>
                </a:solidFill>
                <a:effectLst/>
                <a:ea typeface="+mn-ea"/>
                <a:cs typeface="+mn-cs"/>
              </a:rPr>
              <a:t/>
            </a:r>
            <a:br>
              <a:rPr lang="ru-RU" sz="2800" dirty="0" smtClean="0">
                <a:ln>
                  <a:noFill/>
                </a:ln>
                <a:solidFill>
                  <a:schemeClr val="tx1"/>
                </a:solidFill>
                <a:effectLst/>
                <a:ea typeface="+mn-ea"/>
                <a:cs typeface="+mn-cs"/>
              </a:rPr>
            </a:br>
            <a:r>
              <a:rPr lang="ru-RU" sz="2800" dirty="0" smtClean="0">
                <a:ln>
                  <a:noFill/>
                </a:ln>
                <a:solidFill>
                  <a:schemeClr val="tx1"/>
                </a:solidFill>
                <a:effectLst/>
                <a:ea typeface="+mn-ea"/>
                <a:cs typeface="+mn-cs"/>
              </a:rPr>
              <a:t/>
            </a:r>
            <a:br>
              <a:rPr lang="ru-RU" sz="2800" dirty="0" smtClean="0">
                <a:ln>
                  <a:noFill/>
                </a:ln>
                <a:solidFill>
                  <a:schemeClr val="tx1"/>
                </a:solidFill>
                <a:effectLst/>
                <a:ea typeface="+mn-ea"/>
                <a:cs typeface="+mn-cs"/>
              </a:rPr>
            </a:b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Рисунок1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620688"/>
            <a:ext cx="8470337" cy="57166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0"/>
            <a:ext cx="3008313" cy="6126163"/>
          </a:xfrm>
        </p:spPr>
        <p:txBody>
          <a:bodyPr>
            <a:noAutofit/>
          </a:bodyPr>
          <a:lstStyle/>
          <a:p>
            <a:endParaRPr lang="ru-RU" sz="2800" b="1" dirty="0" smtClean="0"/>
          </a:p>
          <a:p>
            <a:endParaRPr lang="ru-RU" sz="2800" dirty="0"/>
          </a:p>
        </p:txBody>
      </p:sp>
      <p:pic>
        <p:nvPicPr>
          <p:cNvPr id="5" name="Содержимое 4" descr="Рисунок19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699792" y="260648"/>
            <a:ext cx="4441335" cy="637204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1" y="476672"/>
            <a:ext cx="226368" cy="5649491"/>
          </a:xfrm>
        </p:spPr>
        <p:txBody>
          <a:bodyPr>
            <a:normAutofit/>
          </a:bodyPr>
          <a:lstStyle/>
          <a:p>
            <a:endParaRPr lang="ru-RU" sz="2800" b="1" dirty="0" smtClean="0"/>
          </a:p>
          <a:p>
            <a:endParaRPr lang="ru-RU" dirty="0"/>
          </a:p>
        </p:txBody>
      </p:sp>
      <p:pic>
        <p:nvPicPr>
          <p:cNvPr id="5" name="Содержимое 4" descr="Рисунок2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619672" y="260648"/>
            <a:ext cx="5832648" cy="637867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60648"/>
            <a:ext cx="3008313" cy="5865515"/>
          </a:xfrm>
        </p:spPr>
        <p:txBody>
          <a:bodyPr>
            <a:noAutofit/>
          </a:bodyPr>
          <a:lstStyle/>
          <a:p>
            <a:endParaRPr lang="ru-RU" sz="800" dirty="0" smtClean="0"/>
          </a:p>
          <a:p>
            <a:endParaRPr lang="ru-RU" sz="2400" dirty="0" smtClean="0"/>
          </a:p>
        </p:txBody>
      </p:sp>
      <p:pic>
        <p:nvPicPr>
          <p:cNvPr id="5" name="Содержимое 4" descr="hqxmqmaxr r agpaqqz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336484" y="2636912"/>
            <a:ext cx="4632071" cy="38854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Ростовский чудотворцы и Сергий Радонежский">
            <a:hlinkClick r:id="rId3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404664"/>
            <a:ext cx="3600400" cy="43924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1" y="332656"/>
            <a:ext cx="226368" cy="5793507"/>
          </a:xfrm>
        </p:spPr>
        <p:txBody>
          <a:bodyPr>
            <a:noAutofit/>
          </a:bodyPr>
          <a:lstStyle/>
          <a:p>
            <a:endParaRPr lang="ru-RU" sz="2200" b="1" i="1" dirty="0" smtClean="0"/>
          </a:p>
        </p:txBody>
      </p:sp>
      <p:pic>
        <p:nvPicPr>
          <p:cNvPr id="5" name="Содержимое 4" descr="Воскрешение отрока С.радонежским -худ.Чикуньчиков С-1999г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188640"/>
            <a:ext cx="7992888" cy="64324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1" y="332656"/>
            <a:ext cx="82351" cy="5793507"/>
          </a:xfrm>
        </p:spPr>
        <p:txBody>
          <a:bodyPr>
            <a:noAutofit/>
          </a:bodyPr>
          <a:lstStyle/>
          <a:p>
            <a:endParaRPr lang="ru-RU" sz="2200" b="1" dirty="0"/>
          </a:p>
        </p:txBody>
      </p:sp>
      <p:pic>
        <p:nvPicPr>
          <p:cNvPr id="5" name="Содержимое 4" descr="ctf05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627784" y="404664"/>
            <a:ext cx="4464496" cy="61865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620688"/>
            <a:ext cx="3008313" cy="5505475"/>
          </a:xfrm>
        </p:spPr>
        <p:txBody>
          <a:bodyPr>
            <a:normAutofit/>
          </a:bodyPr>
          <a:lstStyle/>
          <a:p>
            <a:endParaRPr lang="ru-RU" sz="2800" b="1" dirty="0" smtClean="0"/>
          </a:p>
          <a:p>
            <a:endParaRPr lang="ru-RU" dirty="0"/>
          </a:p>
        </p:txBody>
      </p:sp>
      <p:pic>
        <p:nvPicPr>
          <p:cNvPr id="5" name="Содержимое 4" descr="Рисунок2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339752" y="332656"/>
            <a:ext cx="5245422" cy="62477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1" y="332656"/>
            <a:ext cx="226368" cy="6336704"/>
          </a:xfrm>
        </p:spPr>
        <p:txBody>
          <a:bodyPr>
            <a:normAutofit/>
          </a:bodyPr>
          <a:lstStyle/>
          <a:p>
            <a:endParaRPr lang="ru-RU" sz="2800" b="1" dirty="0" smtClean="0"/>
          </a:p>
          <a:p>
            <a:endParaRPr lang="ru-RU" dirty="0"/>
          </a:p>
        </p:txBody>
      </p:sp>
      <p:pic>
        <p:nvPicPr>
          <p:cNvPr id="5" name="Содержимое 4" descr="031309_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555776" y="332656"/>
            <a:ext cx="4677826" cy="62895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idx="2"/>
          </p:nvPr>
        </p:nvSpPr>
        <p:spPr>
          <a:xfrm>
            <a:off x="457201" y="332656"/>
            <a:ext cx="154360" cy="5793507"/>
          </a:xfrm>
        </p:spPr>
        <p:txBody>
          <a:bodyPr>
            <a:normAutofit/>
          </a:bodyPr>
          <a:lstStyle/>
          <a:p>
            <a:endParaRPr lang="ru-RU" sz="3200" b="1" dirty="0" smtClean="0"/>
          </a:p>
          <a:p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3419872" y="273050"/>
            <a:ext cx="5266928" cy="639631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4" descr="Ефошкин Сергей.  У колыбели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260648"/>
            <a:ext cx="4958011" cy="64031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1" y="1524000"/>
            <a:ext cx="154360" cy="46021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031308_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300928"/>
            <a:ext cx="8423561" cy="63045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1" y="1268760"/>
            <a:ext cx="154360" cy="485740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Рисунок28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260648"/>
            <a:ext cx="8424936" cy="63556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С.Радонежский-худ.Василий Нестеренко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39753" y="260648"/>
            <a:ext cx="4752528" cy="64087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228919"/>
            <a:ext cx="8229600" cy="45719"/>
          </a:xfrm>
        </p:spPr>
        <p:txBody>
          <a:bodyPr>
            <a:noAutofit/>
          </a:bodyPr>
          <a:lstStyle/>
          <a:p>
            <a:endParaRPr lang="ru-RU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4" name="Содержимое 3" descr="ut00002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404664"/>
            <a:ext cx="8333636" cy="628356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1" y="1524000"/>
            <a:ext cx="226368" cy="4602163"/>
          </a:xfrm>
        </p:spPr>
        <p:txBody>
          <a:bodyPr>
            <a:normAutofit/>
          </a:bodyPr>
          <a:lstStyle/>
          <a:p>
            <a:endParaRPr lang="ru-RU" sz="2800" b="1" dirty="0"/>
          </a:p>
        </p:txBody>
      </p:sp>
      <p:pic>
        <p:nvPicPr>
          <p:cNvPr id="5" name="Содержимое 4" descr="Видение птиц Сергию Радон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089643" y="332656"/>
            <a:ext cx="4858621" cy="63021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548680"/>
            <a:ext cx="3008313" cy="5577483"/>
          </a:xfrm>
        </p:spPr>
        <p:txBody>
          <a:bodyPr>
            <a:noAutofit/>
          </a:bodyPr>
          <a:lstStyle/>
          <a:p>
            <a:endParaRPr lang="ru-RU" sz="2400" b="1" dirty="0" smtClean="0">
              <a:ea typeface="Calibri"/>
            </a:endParaRPr>
          </a:p>
        </p:txBody>
      </p:sp>
      <p:pic>
        <p:nvPicPr>
          <p:cNvPr id="7" name="Содержимое 6" descr="076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899593" y="519877"/>
            <a:ext cx="7326812" cy="58614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Autofit/>
          </a:bodyPr>
          <a:lstStyle/>
          <a:p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Рисунок3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91680" y="260647"/>
            <a:ext cx="5979723" cy="64304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1" y="1844824"/>
            <a:ext cx="370384" cy="428133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031307_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195736" y="221474"/>
            <a:ext cx="5184576" cy="64007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279591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332656"/>
            <a:ext cx="3008313" cy="6336704"/>
          </a:xfrm>
        </p:spPr>
        <p:txBody>
          <a:bodyPr>
            <a:normAutofit/>
          </a:bodyPr>
          <a:lstStyle/>
          <a:p>
            <a:endParaRPr lang="ru-RU" sz="2400" b="1" dirty="0" smtClean="0"/>
          </a:p>
          <a:p>
            <a:endParaRPr lang="ru-RU" sz="3000" dirty="0"/>
          </a:p>
        </p:txBody>
      </p:sp>
      <p:pic>
        <p:nvPicPr>
          <p:cNvPr id="5" name="Содержимое 4" descr="Рисунок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051720" y="332656"/>
            <a:ext cx="5256584" cy="62646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279591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332656"/>
            <a:ext cx="3008313" cy="6336704"/>
          </a:xfrm>
        </p:spPr>
        <p:txBody>
          <a:bodyPr>
            <a:normAutofit/>
          </a:bodyPr>
          <a:lstStyle/>
          <a:p>
            <a:endParaRPr lang="ru-RU" sz="2400" b="1" dirty="0" smtClean="0"/>
          </a:p>
          <a:p>
            <a:endParaRPr lang="ru-RU" sz="3000" dirty="0"/>
          </a:p>
        </p:txBody>
      </p:sp>
      <p:pic>
        <p:nvPicPr>
          <p:cNvPr id="6" name="Содержимое 3" descr="Рисунок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4667" y="332656"/>
            <a:ext cx="8465805" cy="62646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>
              <a:spcBef>
                <a:spcPts val="0"/>
              </a:spcBef>
              <a:defRPr/>
            </a:pPr>
            <a:r>
              <a:rPr lang="ru-RU" sz="2800" dirty="0" smtClean="0">
                <a:ln>
                  <a:noFill/>
                </a:ln>
                <a:solidFill>
                  <a:schemeClr val="tx1"/>
                </a:solidFill>
                <a:effectLst/>
                <a:ea typeface="+mn-ea"/>
                <a:cs typeface="+mn-cs"/>
              </a:rPr>
              <a:t/>
            </a:r>
            <a:br>
              <a:rPr lang="ru-RU" sz="2800" dirty="0" smtClean="0">
                <a:ln>
                  <a:noFill/>
                </a:ln>
                <a:solidFill>
                  <a:schemeClr val="tx1"/>
                </a:solidFill>
                <a:effectLst/>
                <a:ea typeface="+mn-ea"/>
                <a:cs typeface="+mn-cs"/>
              </a:rPr>
            </a:br>
            <a:endParaRPr lang="ru-RU" sz="2800" dirty="0">
              <a:ln>
                <a:noFill/>
              </a:ln>
              <a:solidFill>
                <a:schemeClr val="tx1"/>
              </a:solidFill>
              <a:effectLst/>
              <a:ea typeface="+mn-ea"/>
              <a:cs typeface="+mn-cs"/>
            </a:endParaRPr>
          </a:p>
        </p:txBody>
      </p:sp>
      <p:pic>
        <p:nvPicPr>
          <p:cNvPr id="4" name="Содержимое 3" descr="Рисунок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548680"/>
            <a:ext cx="8229600" cy="59880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dirty="0" smtClean="0">
                <a:solidFill>
                  <a:schemeClr val="tx1"/>
                </a:solidFill>
              </a:rPr>
              <a:t/>
            </a:r>
            <a:br>
              <a:rPr lang="ru-RU" sz="3100" dirty="0" smtClean="0">
                <a:solidFill>
                  <a:schemeClr val="tx1"/>
                </a:solidFill>
              </a:rPr>
            </a:br>
            <a:r>
              <a:rPr lang="ru-RU" sz="3100" dirty="0" smtClean="0">
                <a:solidFill>
                  <a:schemeClr val="tx1"/>
                </a:solidFill>
              </a:rPr>
              <a:t/>
            </a:r>
            <a:br>
              <a:rPr lang="ru-RU" sz="3100" dirty="0" smtClean="0">
                <a:solidFill>
                  <a:schemeClr val="tx1"/>
                </a:solidFill>
              </a:rPr>
            </a:br>
            <a:r>
              <a:rPr lang="ru-RU" sz="4400" dirty="0" smtClean="0"/>
              <a:t/>
            </a:r>
            <a:br>
              <a:rPr lang="ru-RU" sz="4400" dirty="0" smtClean="0"/>
            </a:br>
            <a:endParaRPr lang="ru-RU" dirty="0"/>
          </a:p>
        </p:txBody>
      </p:sp>
      <p:pic>
        <p:nvPicPr>
          <p:cNvPr id="5" name="Содержимое 4" descr="Рисунок1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332656"/>
            <a:ext cx="3960440" cy="546097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Содержимое 5" descr="Рисунок12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345352" y="2204864"/>
            <a:ext cx="4553280" cy="44592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5" name="Содержимое 4" descr="Рисунок1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123728" y="188640"/>
            <a:ext cx="5677471" cy="64653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>
              <a:spcBef>
                <a:spcPts val="0"/>
              </a:spcBef>
              <a:defRPr/>
            </a:pPr>
            <a:r>
              <a:rPr lang="ru-RU" sz="3100" dirty="0" smtClean="0">
                <a:ln>
                  <a:noFill/>
                </a:ln>
                <a:solidFill>
                  <a:schemeClr val="tx1"/>
                </a:solidFill>
                <a:effectLst/>
                <a:ea typeface="+mn-ea"/>
                <a:cs typeface="+mn-cs"/>
              </a:rPr>
              <a:t/>
            </a:r>
            <a:br>
              <a:rPr lang="ru-RU" sz="3100" dirty="0" smtClean="0">
                <a:ln>
                  <a:noFill/>
                </a:ln>
                <a:solidFill>
                  <a:schemeClr val="tx1"/>
                </a:solidFill>
                <a:effectLst/>
                <a:ea typeface="+mn-ea"/>
                <a:cs typeface="+mn-cs"/>
              </a:rPr>
            </a:br>
            <a:r>
              <a:rPr lang="ru-RU" sz="3100" dirty="0" smtClean="0">
                <a:ln>
                  <a:noFill/>
                </a:ln>
                <a:solidFill>
                  <a:schemeClr val="tx1"/>
                </a:solidFill>
                <a:effectLst/>
                <a:ea typeface="+mn-ea"/>
                <a:cs typeface="+mn-cs"/>
              </a:rPr>
              <a:t/>
            </a:r>
            <a:br>
              <a:rPr lang="ru-RU" sz="3100" dirty="0" smtClean="0">
                <a:ln>
                  <a:noFill/>
                </a:ln>
                <a:solidFill>
                  <a:schemeClr val="tx1"/>
                </a:solidFill>
                <a:effectLst/>
                <a:ea typeface="+mn-ea"/>
                <a:cs typeface="+mn-cs"/>
              </a:rPr>
            </a:br>
            <a:r>
              <a:rPr lang="ru-RU" sz="2400" dirty="0" smtClean="0">
                <a:ln>
                  <a:noFill/>
                </a:ln>
                <a:solidFill>
                  <a:prstClr val="black"/>
                </a:solidFill>
                <a:effectLst/>
                <a:latin typeface="Calibri"/>
                <a:ea typeface="+mn-ea"/>
                <a:cs typeface="+mn-cs"/>
              </a:rPr>
              <a:t/>
            </a:r>
            <a:br>
              <a:rPr lang="ru-RU" sz="2400" dirty="0" smtClean="0">
                <a:ln>
                  <a:noFill/>
                </a:ln>
                <a:solidFill>
                  <a:prstClr val="black"/>
                </a:solidFill>
                <a:effectLst/>
                <a:latin typeface="Calibri"/>
                <a:ea typeface="+mn-ea"/>
                <a:cs typeface="+mn-cs"/>
              </a:rPr>
            </a:br>
            <a:endParaRPr lang="ru-RU" dirty="0"/>
          </a:p>
        </p:txBody>
      </p:sp>
      <p:pic>
        <p:nvPicPr>
          <p:cNvPr id="4" name="Содержимое 3" descr="Рисунок1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620689"/>
            <a:ext cx="7523405" cy="57606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1" y="1524000"/>
            <a:ext cx="226368" cy="4602163"/>
          </a:xfrm>
        </p:spPr>
        <p:txBody>
          <a:bodyPr/>
          <a:lstStyle/>
          <a:p>
            <a:endParaRPr lang="ru-RU" sz="2800" dirty="0"/>
          </a:p>
        </p:txBody>
      </p:sp>
      <p:pic>
        <p:nvPicPr>
          <p:cNvPr id="5" name="Содержимое 4" descr="Рисунок Сергий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691680" y="260648"/>
            <a:ext cx="6120680" cy="62845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1518</TotalTime>
  <Words>4</Words>
  <Application>Microsoft Office PowerPoint</Application>
  <PresentationFormat>Экран (4:3)</PresentationFormat>
  <Paragraphs>6</Paragraphs>
  <Slides>27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Апекс</vt:lpstr>
      <vt:lpstr>Жизнь и подвиги  великого святого ПРЕПОДОБНОГО СЕРГИЯ РАДОНЕЖСКОГО </vt:lpstr>
      <vt:lpstr>Слайд 2</vt:lpstr>
      <vt:lpstr>Слайд 3</vt:lpstr>
      <vt:lpstr>Слайд 4</vt:lpstr>
      <vt:lpstr> </vt:lpstr>
      <vt:lpstr>   </vt:lpstr>
      <vt:lpstr>Слайд 7</vt:lpstr>
      <vt:lpstr>   </vt:lpstr>
      <vt:lpstr>Слайд 9</vt:lpstr>
      <vt:lpstr>Слайд 10</vt:lpstr>
      <vt:lpstr>Слайд 11</vt:lpstr>
      <vt:lpstr>   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Яна</dc:creator>
  <cp:lastModifiedBy>Яна</cp:lastModifiedBy>
  <cp:revision>133</cp:revision>
  <dcterms:created xsi:type="dcterms:W3CDTF">2011-11-18T10:03:35Z</dcterms:created>
  <dcterms:modified xsi:type="dcterms:W3CDTF">2011-12-13T15:32:00Z</dcterms:modified>
</cp:coreProperties>
</file>