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B4FC-D3B4-4A67-A469-8502C1892C6E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515-3361-4302-97C6-EC6B0D60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B4FC-D3B4-4A67-A469-8502C1892C6E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515-3361-4302-97C6-EC6B0D60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B4FC-D3B4-4A67-A469-8502C1892C6E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515-3361-4302-97C6-EC6B0D60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B4FC-D3B4-4A67-A469-8502C1892C6E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515-3361-4302-97C6-EC6B0D60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B4FC-D3B4-4A67-A469-8502C1892C6E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515-3361-4302-97C6-EC6B0D60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B4FC-D3B4-4A67-A469-8502C1892C6E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515-3361-4302-97C6-EC6B0D60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B4FC-D3B4-4A67-A469-8502C1892C6E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515-3361-4302-97C6-EC6B0D60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B4FC-D3B4-4A67-A469-8502C1892C6E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515-3361-4302-97C6-EC6B0D60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B4FC-D3B4-4A67-A469-8502C1892C6E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515-3361-4302-97C6-EC6B0D60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B4FC-D3B4-4A67-A469-8502C1892C6E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515-3361-4302-97C6-EC6B0D60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B4FC-D3B4-4A67-A469-8502C1892C6E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9C515-3361-4302-97C6-EC6B0D60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0B4FC-D3B4-4A67-A469-8502C1892C6E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9C515-3361-4302-97C6-EC6B0D60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slide" Target="slide2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slide" Target="slide2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12" Type="http://schemas.openxmlformats.org/officeDocument/2006/relationships/slide" Target="slide1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11.xml"/><Relationship Id="rId5" Type="http://schemas.openxmlformats.org/officeDocument/2006/relationships/slide" Target="slide4.xml"/><Relationship Id="rId10" Type="http://schemas.openxmlformats.org/officeDocument/2006/relationships/slide" Target="slide10.xml"/><Relationship Id="rId4" Type="http://schemas.openxmlformats.org/officeDocument/2006/relationships/slide" Target="slide6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slide" Target="slide2.xml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slide" Target="slide2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slide" Target="slide2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Пути исканий смысла жизни Пьера Безухова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4929198"/>
            <a:ext cx="2914648" cy="1214446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Работу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ученик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 «Б» класса</a:t>
            </a: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Доценко Павел</a:t>
            </a:r>
          </a:p>
          <a:p>
            <a:pPr algn="l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-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Дороганова Г.В.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642918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Л.Н. Толстой «Война и мир»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3214685"/>
            <a:ext cx="44291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«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 нём самом и вокруг него представлялось ему запутанным, бессмысленным и отвратительным. Но в этом самом отвращении ко всему окружающему Пьер находил своего рода раздражающее наслаждение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.»</a:t>
            </a:r>
            <a:endParaRPr lang="ru-RU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C:\Documents and Settings\UserXP\Рабочий стол\ВиМ\Пьер,титульн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643182"/>
            <a:ext cx="2786082" cy="35048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XP\Рабочий стол\ВиМ\KMPlayer 2011-04-25 16-20-56-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32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Documents and Settings\UserXP\Рабочий стол\ВиМ\KMPlayer 2011-04-25 16-27-24-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52"/>
            <a:ext cx="432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Documents and Settings\UserXP\Рабочий стол\ВиМ\KMPlayer 2011-04-25 16-28-32-8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2357430"/>
            <a:ext cx="432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C:\Documents and Settings\UserXP\Рабочий стол\ВиМ\KMPlayer 2011-04-25 16-33-31-6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4572008"/>
            <a:ext cx="4320001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C:\Documents and Settings\UserXP\Рабочий стол\ВиМ\KMPlayer 2011-04-25 16-33-50-2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572008"/>
            <a:ext cx="432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трелка вправо 6">
            <a:hlinkClick r:id="rId7" action="ppaction://hlinksldjump"/>
          </p:cNvPr>
          <p:cNvSpPr/>
          <p:nvPr/>
        </p:nvSpPr>
        <p:spPr>
          <a:xfrm>
            <a:off x="8358214" y="6643710"/>
            <a:ext cx="28575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XP\Рабочий стол\ВиМ\KMPlayer 2011-04-25 16-35-04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32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Documents and Settings\UserXP\Рабочий стол\ВиМ\KMPlayer 2011-04-25 16-36-25-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52"/>
            <a:ext cx="4320001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C:\Documents and Settings\UserXP\Рабочий стол\ВиМ\KMPlayer 2011-04-25 16-39-17-6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357430"/>
            <a:ext cx="4319999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C:\Fraps\Screenshots\KMPlayer 2011-04-25 22-23-27-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357430"/>
            <a:ext cx="432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5" name="Picture 7" descr="C:\Fraps\Screenshots\KMPlayer 2011-04-25 22-23-38-1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4500570"/>
            <a:ext cx="432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трелка вправо 7">
            <a:hlinkClick r:id="rId7" action="ppaction://hlinksldjump"/>
          </p:cNvPr>
          <p:cNvSpPr/>
          <p:nvPr/>
        </p:nvSpPr>
        <p:spPr>
          <a:xfrm>
            <a:off x="8358214" y="6357958"/>
            <a:ext cx="28575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Fraps\Screenshots\KMPlayer 2011-04-25 22-37-37-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328160" cy="2164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C:\Fraps\Screenshots\KMPlayer 2011-04-25 22-36-11-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52"/>
            <a:ext cx="4328160" cy="2164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 descr="C:\Documents and Settings\UserXP\Рабочий стол\ВиМ\KMPlayer 2011-04-25 16-43-20-4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500306"/>
            <a:ext cx="4328160" cy="2164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C:\Documents and Settings\UserXP\Рабочий стол\ВиМ\KMPlayer 2011-04-25 16-42-42-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500306"/>
            <a:ext cx="4328160" cy="2164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5286388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«А дядя Пьер! О, какой чудный человек!»</a:t>
            </a:r>
            <a:endParaRPr lang="ru-RU" dirty="0"/>
          </a:p>
        </p:txBody>
      </p:sp>
      <p:sp>
        <p:nvSpPr>
          <p:cNvPr id="13" name="Стрелка вправо 12">
            <a:hlinkClick r:id="rId6" action="ppaction://hlinksldjump"/>
          </p:cNvPr>
          <p:cNvSpPr/>
          <p:nvPr/>
        </p:nvSpPr>
        <p:spPr>
          <a:xfrm>
            <a:off x="8358214" y="6357958"/>
            <a:ext cx="28575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0" y="0"/>
            <a:ext cx="9144000" cy="68580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20055328">
            <a:off x="982145" y="2771667"/>
            <a:ext cx="7133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Спасибо за внимание!!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218" name="Picture 2" descr="C:\Fraps\Screenshots\KMPlayer 2011-04-25 22-36-54-15.jpg"/>
          <p:cNvPicPr>
            <a:picLocks noChangeAspect="1" noChangeArrowheads="1"/>
          </p:cNvPicPr>
          <p:nvPr/>
        </p:nvPicPr>
        <p:blipFill>
          <a:blip r:embed="rId2"/>
          <a:srcRect l="21961" t="34720" r="25037" b="37122"/>
          <a:stretch>
            <a:fillRect/>
          </a:stretch>
        </p:blipFill>
        <p:spPr bwMode="auto">
          <a:xfrm rot="19970135">
            <a:off x="3820073" y="3565046"/>
            <a:ext cx="1920119" cy="29941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Выгнутая вправо стрелка 40">
            <a:hlinkClick r:id="rId2" action="ppaction://hlinksldjump"/>
          </p:cNvPr>
          <p:cNvSpPr/>
          <p:nvPr/>
        </p:nvSpPr>
        <p:spPr>
          <a:xfrm rot="9028371">
            <a:off x="2148433" y="4845553"/>
            <a:ext cx="428628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Выгнутая вправо стрелка 39">
            <a:hlinkClick r:id="rId3" action="ppaction://hlinksldjump"/>
          </p:cNvPr>
          <p:cNvSpPr/>
          <p:nvPr/>
        </p:nvSpPr>
        <p:spPr>
          <a:xfrm rot="2140094">
            <a:off x="6597459" y="4772842"/>
            <a:ext cx="428628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Прямоугольник 24">
            <a:hlinkClick r:id="rId4" action="ppaction://hlinksldjump"/>
          </p:cNvPr>
          <p:cNvSpPr/>
          <p:nvPr/>
        </p:nvSpPr>
        <p:spPr>
          <a:xfrm>
            <a:off x="6143636" y="4286256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>
            <a:hlinkClick r:id="rId5" action="ppaction://hlinksldjump"/>
          </p:cNvPr>
          <p:cNvSpPr/>
          <p:nvPr/>
        </p:nvSpPr>
        <p:spPr>
          <a:xfrm>
            <a:off x="6143636" y="2285992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>
            <a:hlinkClick r:id="rId6" action="ppaction://hlinksldjump"/>
          </p:cNvPr>
          <p:cNvSpPr/>
          <p:nvPr/>
        </p:nvSpPr>
        <p:spPr>
          <a:xfrm>
            <a:off x="6143636" y="3286124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>
            <a:hlinkClick r:id="rId7" action="ppaction://hlinksldjump"/>
          </p:cNvPr>
          <p:cNvSpPr/>
          <p:nvPr/>
        </p:nvSpPr>
        <p:spPr>
          <a:xfrm>
            <a:off x="6143636" y="1285860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Содержимое 3" descr="Пьер.jpg"/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 bwMode="hidden">
          <a:xfrm>
            <a:off x="3500430" y="2143116"/>
            <a:ext cx="2291235" cy="2332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6286512" y="135729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Первое появление в     «большом свете»</a:t>
            </a:r>
            <a:endParaRPr lang="ru-RU" sz="12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9388" y="3429001"/>
            <a:ext cx="1428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Женитьба на </a:t>
            </a:r>
            <a:r>
              <a:rPr lang="ru-RU" sz="1200" b="1" dirty="0" err="1" smtClean="0">
                <a:solidFill>
                  <a:srgbClr val="FFFF00"/>
                </a:solidFill>
              </a:rPr>
              <a:t>Элен</a:t>
            </a:r>
            <a:endParaRPr lang="ru-RU" sz="1200" b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29388" y="2428869"/>
            <a:ext cx="1428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Умирающий граф</a:t>
            </a:r>
            <a:endParaRPr lang="ru-RU" sz="1200" b="1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57950" y="4357695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Дуэль с Долоховым, разрыв с </a:t>
            </a:r>
            <a:r>
              <a:rPr lang="ru-RU" sz="1200" b="1" dirty="0" err="1" smtClean="0">
                <a:solidFill>
                  <a:srgbClr val="FFFF00"/>
                </a:solidFill>
              </a:rPr>
              <a:t>Элен</a:t>
            </a:r>
            <a:endParaRPr lang="ru-RU" sz="1200" b="1" dirty="0">
              <a:solidFill>
                <a:srgbClr val="FFFF00"/>
              </a:solidFill>
            </a:endParaRPr>
          </a:p>
        </p:txBody>
      </p:sp>
      <p:sp>
        <p:nvSpPr>
          <p:cNvPr id="28" name="Прямоугольник 27">
            <a:hlinkClick r:id="rId3" action="ppaction://hlinksldjump"/>
          </p:cNvPr>
          <p:cNvSpPr/>
          <p:nvPr/>
        </p:nvSpPr>
        <p:spPr>
          <a:xfrm>
            <a:off x="4643438" y="5000636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>
            <a:hlinkClick r:id="rId9" action="ppaction://hlinksldjump"/>
          </p:cNvPr>
          <p:cNvSpPr/>
          <p:nvPr/>
        </p:nvSpPr>
        <p:spPr>
          <a:xfrm>
            <a:off x="2643174" y="5000636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>
            <a:hlinkClick r:id="rId2" action="ppaction://hlinksldjump"/>
          </p:cNvPr>
          <p:cNvSpPr/>
          <p:nvPr/>
        </p:nvSpPr>
        <p:spPr>
          <a:xfrm>
            <a:off x="1357290" y="4286256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5143512"/>
            <a:ext cx="15937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Поиск смысла жизни</a:t>
            </a:r>
            <a:endParaRPr lang="ru-RU" sz="1200" b="1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28926" y="5143512"/>
            <a:ext cx="1500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Дружба с Наташей</a:t>
            </a:r>
            <a:endParaRPr lang="ru-RU" sz="1200" b="1" dirty="0">
              <a:solidFill>
                <a:srgbClr val="FFFF00"/>
              </a:solidFill>
            </a:endParaRPr>
          </a:p>
        </p:txBody>
      </p:sp>
      <p:sp>
        <p:nvSpPr>
          <p:cNvPr id="35" name="Выгнутая вправо стрелка 34">
            <a:hlinkClick r:id="rId5" action="ppaction://hlinksldjump"/>
          </p:cNvPr>
          <p:cNvSpPr/>
          <p:nvPr/>
        </p:nvSpPr>
        <p:spPr>
          <a:xfrm>
            <a:off x="8001024" y="1714488"/>
            <a:ext cx="428628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Выгнутая вправо стрелка 35">
            <a:hlinkClick r:id="rId6" action="ppaction://hlinksldjump"/>
          </p:cNvPr>
          <p:cNvSpPr/>
          <p:nvPr/>
        </p:nvSpPr>
        <p:spPr>
          <a:xfrm>
            <a:off x="8001024" y="2714620"/>
            <a:ext cx="428628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Выгнутая вправо стрелка 36">
            <a:hlinkClick r:id="rId4" action="ppaction://hlinksldjump"/>
          </p:cNvPr>
          <p:cNvSpPr/>
          <p:nvPr/>
        </p:nvSpPr>
        <p:spPr>
          <a:xfrm>
            <a:off x="8001024" y="3714752"/>
            <a:ext cx="428628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Стрелка влево 41">
            <a:hlinkClick r:id="rId9" action="ppaction://hlinksldjump"/>
          </p:cNvPr>
          <p:cNvSpPr/>
          <p:nvPr/>
        </p:nvSpPr>
        <p:spPr>
          <a:xfrm>
            <a:off x="4500562" y="5072074"/>
            <a:ext cx="142876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>
            <a:hlinkClick r:id="rId10" action="ppaction://hlinksldjump"/>
          </p:cNvPr>
          <p:cNvSpPr/>
          <p:nvPr/>
        </p:nvSpPr>
        <p:spPr>
          <a:xfrm>
            <a:off x="1357290" y="3286124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Выгнутая вправо стрелка 46">
            <a:hlinkClick r:id="rId10" action="ppaction://hlinksldjump"/>
          </p:cNvPr>
          <p:cNvSpPr/>
          <p:nvPr/>
        </p:nvSpPr>
        <p:spPr>
          <a:xfrm rot="10800000">
            <a:off x="928662" y="3714752"/>
            <a:ext cx="428628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500166" y="4429132"/>
            <a:ext cx="1714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Пьер на войне 1812г.</a:t>
            </a:r>
            <a:endParaRPr lang="ru-RU" sz="1200" b="1" dirty="0">
              <a:solidFill>
                <a:srgbClr val="FFFF00"/>
              </a:solidFill>
            </a:endParaRPr>
          </a:p>
        </p:txBody>
      </p:sp>
      <p:sp>
        <p:nvSpPr>
          <p:cNvPr id="49" name="TextBox 48">
            <a:hlinkClick r:id="rId10" action="ppaction://hlinksldjump"/>
          </p:cNvPr>
          <p:cNvSpPr txBox="1"/>
          <p:nvPr/>
        </p:nvSpPr>
        <p:spPr>
          <a:xfrm>
            <a:off x="1571604" y="3357562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Пьер в сожженной Москве</a:t>
            </a:r>
            <a:endParaRPr lang="ru-RU" sz="1200" b="1" dirty="0">
              <a:solidFill>
                <a:srgbClr val="FFFF00"/>
              </a:solidFill>
            </a:endParaRPr>
          </a:p>
        </p:txBody>
      </p:sp>
      <p:sp>
        <p:nvSpPr>
          <p:cNvPr id="50" name="Выгнутая вправо стрелка 49">
            <a:hlinkClick r:id="rId11" action="ppaction://hlinksldjump"/>
          </p:cNvPr>
          <p:cNvSpPr/>
          <p:nvPr/>
        </p:nvSpPr>
        <p:spPr>
          <a:xfrm rot="10800000">
            <a:off x="928662" y="2714620"/>
            <a:ext cx="428628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1" name="Прямоугольник 50">
            <a:hlinkClick r:id="rId11" action="ppaction://hlinksldjump"/>
          </p:cNvPr>
          <p:cNvSpPr/>
          <p:nvPr/>
        </p:nvSpPr>
        <p:spPr>
          <a:xfrm>
            <a:off x="1357290" y="2357430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1714480" y="2500306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Пьер в плену</a:t>
            </a:r>
            <a:endParaRPr lang="ru-RU" sz="1200" b="1" dirty="0">
              <a:solidFill>
                <a:srgbClr val="FFFF00"/>
              </a:solidFill>
            </a:endParaRPr>
          </a:p>
        </p:txBody>
      </p:sp>
      <p:sp>
        <p:nvSpPr>
          <p:cNvPr id="53" name="Выгнутая вправо стрелка 52">
            <a:hlinkClick r:id="rId12" action="ppaction://hlinksldjump"/>
          </p:cNvPr>
          <p:cNvSpPr/>
          <p:nvPr/>
        </p:nvSpPr>
        <p:spPr>
          <a:xfrm rot="10800000">
            <a:off x="928662" y="1785926"/>
            <a:ext cx="428628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4" name="Пятно 2 53">
            <a:hlinkClick r:id="rId13" action="ppaction://hlinksldjump"/>
          </p:cNvPr>
          <p:cNvSpPr/>
          <p:nvPr/>
        </p:nvSpPr>
        <p:spPr>
          <a:xfrm>
            <a:off x="8215338" y="6143644"/>
            <a:ext cx="785818" cy="71435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>
            <a:hlinkClick r:id="rId11" action="ppaction://hlinksldjump"/>
          </p:cNvPr>
          <p:cNvSpPr/>
          <p:nvPr/>
        </p:nvSpPr>
        <p:spPr>
          <a:xfrm>
            <a:off x="1357290" y="1357298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571604" y="1500174"/>
            <a:ext cx="1428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Обретение счастья</a:t>
            </a:r>
            <a:endParaRPr lang="ru-RU" sz="1200" b="1" dirty="0">
              <a:solidFill>
                <a:srgbClr val="FFFF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19598789" flipH="1">
            <a:off x="8425176" y="5965798"/>
            <a:ext cx="457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C:\Documents and Settings\UserXP\Рабочий стол\ВиМ\KMPlayer 2011-04-25 16-03-57-73.jpg"/>
          <p:cNvPicPr>
            <a:picLocks noChangeAspect="1" noChangeArrowheads="1"/>
          </p:cNvPicPr>
          <p:nvPr/>
        </p:nvPicPr>
        <p:blipFill>
          <a:blip r:embed="rId2"/>
          <a:srcRect l="12245" r="12245"/>
          <a:stretch>
            <a:fillRect/>
          </a:stretch>
        </p:blipFill>
        <p:spPr bwMode="auto">
          <a:xfrm>
            <a:off x="3143240" y="1928802"/>
            <a:ext cx="2643206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Documents and Settings\UserXP\Рабочий стол\ВиМ\KMPlayer 2011-04-25 16-00-20-37.jpg"/>
          <p:cNvPicPr>
            <a:picLocks noChangeAspect="1" noChangeArrowheads="1"/>
          </p:cNvPicPr>
          <p:nvPr/>
        </p:nvPicPr>
        <p:blipFill>
          <a:blip r:embed="rId3"/>
          <a:srcRect r="38182"/>
          <a:stretch>
            <a:fillRect/>
          </a:stretch>
        </p:blipFill>
        <p:spPr bwMode="auto">
          <a:xfrm>
            <a:off x="142844" y="142852"/>
            <a:ext cx="2428892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UserXP\Рабочий стол\ВиМ\KMPlayer 2011-04-25 16-01-29-45.jpg"/>
          <p:cNvPicPr>
            <a:picLocks noChangeAspect="1" noChangeArrowheads="1"/>
          </p:cNvPicPr>
          <p:nvPr/>
        </p:nvPicPr>
        <p:blipFill>
          <a:blip r:embed="rId4"/>
          <a:srcRect r="16279"/>
          <a:stretch>
            <a:fillRect/>
          </a:stretch>
        </p:blipFill>
        <p:spPr bwMode="auto">
          <a:xfrm>
            <a:off x="6286512" y="214290"/>
            <a:ext cx="2571768" cy="2035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642910" y="5715016"/>
            <a:ext cx="7786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«…массивный, толстый молодой человек с стриженою головой, в очках...»</a:t>
            </a: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Стрелка вправо 16">
            <a:hlinkClick r:id="rId5" action="ppaction://hlinksldjump"/>
          </p:cNvPr>
          <p:cNvSpPr/>
          <p:nvPr/>
        </p:nvSpPr>
        <p:spPr>
          <a:xfrm>
            <a:off x="8358214" y="6357958"/>
            <a:ext cx="28575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C:\Fraps\Screenshots\KMPlayer 2011-04-25 17-16-47-7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071810"/>
            <a:ext cx="3595670" cy="1797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Documents and Settings\UserXP\Рабочий стол\ВиМ\KMPlayer 2011-04-25 16-13-38-6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4942" y="3071810"/>
            <a:ext cx="3559180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UserXP\Рабочий стол\ВиМ\KMPlayer 2011-04-21 19-41-21-7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3174" y="214290"/>
            <a:ext cx="3592503" cy="1796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C:\Documents and Settings\UserXP\Рабочий стол\ВиМ\пьер,андрей 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00364" y="4143380"/>
            <a:ext cx="3171812" cy="1585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serXP\Рабочий стол\ВиМ\KMPlayer 2011-04-25 16-11-52-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00438"/>
            <a:ext cx="407196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Documents and Settings\UserXP\Рабочий стол\ВиМ\KMPlayer 2011-04-25 17-55-33-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14290"/>
            <a:ext cx="5738810" cy="2869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Documents and Settings\UserXP\Рабочий стол\ВиМ\KMPlayer 2011-04-25 17-56-45-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500438"/>
            <a:ext cx="414340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право 4">
            <a:hlinkClick r:id="rId5" action="ppaction://hlinksldjump"/>
          </p:cNvPr>
          <p:cNvSpPr/>
          <p:nvPr/>
        </p:nvSpPr>
        <p:spPr>
          <a:xfrm>
            <a:off x="8358214" y="6357958"/>
            <a:ext cx="28575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XP\Рабочий стол\ВиМ\KMPlayer 2011-04-21 19-42-54-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357430"/>
            <a:ext cx="428628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UserXP\Рабочий стол\ВиМ\KMPlayer 2011-04-21 19-43-16-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85728"/>
            <a:ext cx="4492652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Fraps\Screenshots\KMPlayer 2011-04-25 20-55-24-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85728"/>
            <a:ext cx="416717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071538" y="5357826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«Что-то гадкое есть в том чувстве, которое она возбудила во мне»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8358214" y="6357958"/>
            <a:ext cx="28575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XP\Рабочий стол\ВиМ\KMPlayer 2011-04-21 19-43-47-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3454426" cy="1727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UserXP\Рабочий стол\ВиМ\KMPlayer 2011-04-21 19-49-56-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357430"/>
            <a:ext cx="3571900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UserXP\Рабочий стол\ВиМ\KMPlayer 2011-04-25 17-59-18-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14290"/>
            <a:ext cx="3857652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Documents and Settings\UserXP\Рабочий стол\ВиМ\KMPlayer 2011-04-25 18-00-29-7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357430"/>
            <a:ext cx="3786214" cy="1770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786050" y="6072206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«…К чему…эта дуэль, это убийство?»</a:t>
            </a:r>
            <a:endParaRPr lang="ru-RU" dirty="0"/>
          </a:p>
        </p:txBody>
      </p:sp>
      <p:pic>
        <p:nvPicPr>
          <p:cNvPr id="2054" name="Picture 6" descr="C:\Documents and Settings\UserXP\Рабочий стол\ВиМ\KMPlayer 2011-04-21 19-44-50-6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4143380"/>
            <a:ext cx="3492521" cy="1746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трелка вправо 7">
            <a:hlinkClick r:id="rId7" action="ppaction://hlinksldjump"/>
          </p:cNvPr>
          <p:cNvSpPr/>
          <p:nvPr/>
        </p:nvSpPr>
        <p:spPr>
          <a:xfrm>
            <a:off x="8358214" y="6357958"/>
            <a:ext cx="28575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XP\Рабочий стол\ВиМ\KMPlayer 2011-04-21 19-45-18-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52436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UserXP\Рабочий стол\ВиМ\KMPlayer 2011-04-25 18-01-58-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52"/>
            <a:ext cx="435771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Fraps\Screenshots\KMPlayer 2011-04-25 21-23-06-4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714620"/>
            <a:ext cx="435771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C:\Fraps\Screenshots\KMPlayer 2011-04-25 21-23-38-0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714620"/>
            <a:ext cx="457203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714580" y="5572140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«Пьер шел…кивая направо и налево так же небрежно и добродушно, как бы он шел по толпе базара»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8358214" y="6357958"/>
            <a:ext cx="28575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UserXP\Рабочий стол\ВиМ\KMPlayer 2011-04-21 21-33-48-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14290"/>
            <a:ext cx="416720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Documents and Settings\UserXP\Рабочий стол\ВиМ\KMPlayer 2011-04-21 21-34-58-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357694"/>
            <a:ext cx="4075143" cy="2323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Documents and Settings\UserXP\Рабочий стол\ВиМ\KMPlayer 2011-04-25 17-26-24-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357694"/>
            <a:ext cx="457203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Fraps\Screenshots\KMPlayer 2011-04-25 21-28-15-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0"/>
            <a:ext cx="4381488" cy="2190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Documents and Settings\UserXP\Рабочий стол\ВиМ\KMPlayer 2011-04-21 21-34-01-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2071678"/>
            <a:ext cx="5095868" cy="2547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трелка вправо 7">
            <a:hlinkClick r:id="rId7" action="ppaction://hlinksldjump"/>
          </p:cNvPr>
          <p:cNvSpPr/>
          <p:nvPr/>
        </p:nvSpPr>
        <p:spPr>
          <a:xfrm>
            <a:off x="8358214" y="6643710"/>
            <a:ext cx="28575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UserXP\Рабочий стол\ВиМ\KMPlayer 2011-04-25 17-33-02-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928670"/>
            <a:ext cx="3984658" cy="1992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Documents and Settings\UserXP\Рабочий стол\ВиМ\KMPlayer 2011-04-25 17-30-30-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3282950" cy="1998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Documents and Settings\UserXP\Рабочий стол\ВиМ\KMPlayer 2011-04-25 17-35-53-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5" y="2571744"/>
            <a:ext cx="3857652" cy="2047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7" name="Picture 7" descr="C:\Documents and Settings\UserXP\Рабочий стол\ВиМ\KMPlayer 2011-04-25 17-35-10-5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142852"/>
            <a:ext cx="3833822" cy="2024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C:\Fraps\Screenshots\KMPlayer 2011-04-25 22-13-33-2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2571745"/>
            <a:ext cx="414340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714348" y="5643578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«Толстый, заметный, в белой шляпе, он оказался в самой гуще Бородинского боя, на батарее Раевского»</a:t>
            </a:r>
            <a:endParaRPr lang="ru-RU" dirty="0"/>
          </a:p>
        </p:txBody>
      </p:sp>
      <p:sp>
        <p:nvSpPr>
          <p:cNvPr id="11" name="Стрелка вправо 10">
            <a:hlinkClick r:id="rId7" action="ppaction://hlinksldjump"/>
          </p:cNvPr>
          <p:cNvSpPr/>
          <p:nvPr/>
        </p:nvSpPr>
        <p:spPr>
          <a:xfrm>
            <a:off x="8358214" y="6357958"/>
            <a:ext cx="28575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161</Words>
  <Application>Microsoft Office PowerPoint</Application>
  <PresentationFormat>Экран (4:3)</PresentationFormat>
  <Paragraphs>25</Paragraphs>
  <Slides>13</Slides>
  <Notes>0</Notes>
  <HiddenSlides>11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Пути исканий смысла жизни Пьера Безухова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Пути исканий смысла жизни Пьера Безухова</dc:title>
  <dc:creator>UserXP</dc:creator>
  <cp:lastModifiedBy>zavuch</cp:lastModifiedBy>
  <cp:revision>44</cp:revision>
  <dcterms:created xsi:type="dcterms:W3CDTF">2011-04-21T13:22:23Z</dcterms:created>
  <dcterms:modified xsi:type="dcterms:W3CDTF">2012-02-21T08:26:35Z</dcterms:modified>
</cp:coreProperties>
</file>