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6" r:id="rId5"/>
    <p:sldId id="260" r:id="rId6"/>
    <p:sldId id="261" r:id="rId7"/>
    <p:sldId id="269" r:id="rId8"/>
    <p:sldId id="258" r:id="rId9"/>
    <p:sldId id="257" r:id="rId10"/>
    <p:sldId id="259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89AF74E-50D2-498C-93A6-338FD8FBD707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Древнегреческие чудеса света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Семь чудес света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75656" y="1700808"/>
            <a:ext cx="612068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Статуя Зевса Олимпийского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Фаросский маяк – знаменитый маяк, сигнальный огонь которого с помощью зеркал был виден за 60 км до подхода к торговой гавани Александрии. Своё название маяк получил благодаря  месторасположению  - он был выстроен на небольшом острове </a:t>
            </a:r>
            <a:r>
              <a:rPr lang="ru-RU" dirty="0" err="1" smtClean="0"/>
              <a:t>Фарос</a:t>
            </a:r>
            <a:r>
              <a:rPr lang="ru-RU" dirty="0" smtClean="0"/>
              <a:t>, в близи берегов Александрии. Второе название этого маяка Александрийский маяк –  появилось непосредственно от имени самого Александра Великого, ведь это он основал порт в Александрии,  который со временем стал крупнейшим портом в Средиземном море. Высота маяка составляла 120 метров в высоту, маяк состоял из трёх частей: на верхней части, она была в форме цилиндра, стоял Зевс, под ней располагалась 8 -  угольная часть маяка, там был спиралевидный пандус (лестница), в нижней части находились комнаты для рабочих и солдат,  охранявших маяк.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Фаросский маяк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7337" y="1643062"/>
            <a:ext cx="6029325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Фаросский маяк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Храм Артемиды в Эфесе – построенный </a:t>
            </a:r>
            <a:r>
              <a:rPr lang="ru-RU" dirty="0" err="1" smtClean="0"/>
              <a:t>ок</a:t>
            </a:r>
            <a:r>
              <a:rPr lang="ru-RU" dirty="0" smtClean="0"/>
              <a:t>. 450 г. до н.э. из известняка и мрамора- был разграблен готами в 263 г. н.э., а позже его обломки засосало болото. Храм Артемиды </a:t>
            </a:r>
            <a:r>
              <a:rPr lang="ru-RU" smtClean="0"/>
              <a:t>имел внушительные  </a:t>
            </a:r>
            <a:r>
              <a:rPr lang="ru-RU" dirty="0" smtClean="0"/>
              <a:t>размеры  - длина 109м, ширина 50м и высота колонн 20м. Крышу храма придерживали 127 круглых колонн, по преданию каждая колонна являлась даром от 127 греческих царей.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Храм Артемиды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60449" y="1524000"/>
            <a:ext cx="642310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Храм Артемиды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908720"/>
            <a:ext cx="74888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"</a:t>
            </a:r>
            <a:r>
              <a:rPr lang="ru-RU" sz="4000" dirty="0" smtClean="0"/>
              <a:t>Семью чудесами света, так почти дословно пишется во всех научных справочниках, - считаются творения, которые своими техническим или художественным совершенством вызывали восхищение людей прошлых веков" .</a:t>
            </a:r>
            <a:endParaRPr lang="ru-RU" sz="4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8"/>
            <a:ext cx="72728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Сам выбор числа освящен древнейшими представлениями о его полноте, законченности и совершенстве, число 7 считалось священным числом бога Аполлона (Семеро против Фив, Семь мудрецов и т. п.). Сочинения о Семи чудесах света были популярны в античную эпоху и включали в себя описания самых грандиозных, самых великолепных или в техническом смысле самых поразительных построек и памятников искусства. Вот почему их называли чудесами.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764705"/>
            <a:ext cx="7200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Из семи чудес света пять имеют древнегреческое происхождение: Галикарнасский  Мавзолей, Колосс Родосский, статуя Зевса Олимпийского, Фаросский маяк и храм Артемиды в  Эфесе.</a:t>
            </a:r>
            <a:endParaRPr lang="ru-RU" sz="4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Галикарнасский мавзолей – грандиозная гробница, построенная правителем </a:t>
            </a:r>
            <a:r>
              <a:rPr lang="ru-RU" dirty="0" err="1" smtClean="0"/>
              <a:t>Карии</a:t>
            </a:r>
            <a:r>
              <a:rPr lang="ru-RU" dirty="0" smtClean="0"/>
              <a:t> </a:t>
            </a:r>
            <a:r>
              <a:rPr lang="ru-RU" dirty="0" err="1" smtClean="0"/>
              <a:t>Мавсолом</a:t>
            </a:r>
            <a:r>
              <a:rPr lang="ru-RU" dirty="0" smtClean="0"/>
              <a:t>. В 1522 г. крестоносцы разобрали его для строительства крепости св. Петра. Благодаря этому знаменитому мавзолею, римляне начали называть все крупные усыпальницы – мавзолеями.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Галикарнасский мавзолей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59632" y="1628800"/>
            <a:ext cx="6408712" cy="4629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Галикарнасский мавзолей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Колосс Родосский – 30-метровая бронзовая статуя бога солнца Гелиоса украшала порт в городе на Родосе (остров в Эгейском море, вблизи от Турции) и служила маяком. В 220г. до н.э. был разрушен землетрясением и больше не восстанавливался. Для создания такой статуи потребовалось 500 талантов бронзы и 300 талантов железа (по современным меркам это  около 13 тонн бронзы и 8 с  лишним тонн железа). Колосс строили при помощи каменной основы, скреплённой железом и отделанной бронзой. Лицо его было обработано золотом. Строители находились на земляных насыпях, наложенных вокруг него, на возведение статуи ушло 12 лет.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Колосс Родосский 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07704" y="1638941"/>
            <a:ext cx="5976664" cy="5219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/>
          <a:lstStyle/>
          <a:p>
            <a:r>
              <a:rPr lang="ru-RU" dirty="0" smtClean="0"/>
              <a:t>Колосс Родосский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Статуя Зевса Олимпийского – Храм, в котором находился этот шедевр Фидия (который был увезен в Константинополь, где погиб в пожаре в 462г.) из золота и слоновой кости, был построен из мрамора, крышу придерживали широкие колоны по 2м в ширину и по 10м в высоту. Длина 64м, ширина храма 27м, общая площадь около 1728м кв. Вход в храм оберегали бронзовые двери, которые были 10м в высоту. Сама статуя представляла собой Зевса,  сидящего на троне.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Статуя Зевса Олимпийского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4129FD35-0259-4396-9A4E-1D870F03DD98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F70BBBFD-AEF8-4896-BBF8-8B04058838E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4FB333-DA0F-4FEA-A48D-D8BB741AA46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86</TotalTime>
  <Words>590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Семь чудес света</vt:lpstr>
      <vt:lpstr>Слайд 2</vt:lpstr>
      <vt:lpstr>Слайд 3</vt:lpstr>
      <vt:lpstr>Слайд 4</vt:lpstr>
      <vt:lpstr>Галикарнасский мавзолей</vt:lpstr>
      <vt:lpstr>Галикарнасский мавзолей</vt:lpstr>
      <vt:lpstr>Колосс Родосский </vt:lpstr>
      <vt:lpstr>Колосс Родосский </vt:lpstr>
      <vt:lpstr>Статуя Зевса Олимпийского</vt:lpstr>
      <vt:lpstr>Статуя Зевса Олимпийского</vt:lpstr>
      <vt:lpstr>Фаросский маяк</vt:lpstr>
      <vt:lpstr>Фаросский маяк</vt:lpstr>
      <vt:lpstr>Храм Артемиды</vt:lpstr>
      <vt:lpstr>Храм Артемиды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 чудес света</dc:title>
  <dc:creator>Юлия</dc:creator>
  <cp:lastModifiedBy>Юлия</cp:lastModifiedBy>
  <cp:revision>16</cp:revision>
  <dcterms:created xsi:type="dcterms:W3CDTF">2010-12-09T17:09:08Z</dcterms:created>
  <dcterms:modified xsi:type="dcterms:W3CDTF">2010-12-21T09:22:04Z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TC019087019991</vt:lpwstr>
  </property>
</Properties>
</file>