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9" r:id="rId3"/>
    <p:sldId id="275" r:id="rId4"/>
    <p:sldId id="306" r:id="rId5"/>
    <p:sldId id="271" r:id="rId6"/>
    <p:sldId id="301" r:id="rId7"/>
    <p:sldId id="282" r:id="rId8"/>
    <p:sldId id="299" r:id="rId9"/>
    <p:sldId id="308" r:id="rId10"/>
    <p:sldId id="300" r:id="rId11"/>
    <p:sldId id="272" r:id="rId12"/>
    <p:sldId id="296" r:id="rId13"/>
    <p:sldId id="293" r:id="rId14"/>
    <p:sldId id="289" r:id="rId15"/>
    <p:sldId id="29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9F1"/>
    <a:srgbClr val="A8F8EE"/>
    <a:srgbClr val="D9F7FB"/>
    <a:srgbClr val="A3EB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C0B18-F7A0-428B-84DD-80CF88E4C3E3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DB8CB-1E43-464C-8786-C1FB292E8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6413172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500042"/>
            <a:ext cx="5214974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85828" y="-71438"/>
            <a:ext cx="58579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785794"/>
            <a:ext cx="5572164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490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мероприятие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дата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571480"/>
            <a:ext cx="3008313" cy="3929089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/>
              <a:t>                      я:</a:t>
            </a:r>
          </a:p>
          <a:p>
            <a:r>
              <a:rPr lang="ru-RU" sz="2000" dirty="0" smtClean="0"/>
              <a:t>Успешно участвовал в мероприятии  </a:t>
            </a:r>
          </a:p>
          <a:p>
            <a:endParaRPr lang="ru-RU" sz="2000" dirty="0" smtClean="0"/>
          </a:p>
          <a:p>
            <a:r>
              <a:rPr lang="ru-RU" sz="2000" dirty="0" smtClean="0"/>
              <a:t>Могу лучше     </a:t>
            </a:r>
          </a:p>
          <a:p>
            <a:endParaRPr lang="ru-RU" sz="2000" dirty="0" smtClean="0"/>
          </a:p>
          <a:p>
            <a:r>
              <a:rPr lang="ru-RU" sz="2000" dirty="0" smtClean="0"/>
              <a:t>К сожалению, не участвовал        </a:t>
            </a:r>
            <a:endParaRPr lang="ru-RU" sz="2000" dirty="0"/>
          </a:p>
        </p:txBody>
      </p:sp>
      <p:sp>
        <p:nvSpPr>
          <p:cNvPr id="5" name="Овал 4"/>
          <p:cNvSpPr/>
          <p:nvPr/>
        </p:nvSpPr>
        <p:spPr>
          <a:xfrm>
            <a:off x="2357422" y="1357298"/>
            <a:ext cx="357190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285984" y="2071678"/>
            <a:ext cx="500066" cy="21431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>
            <a:off x="2285984" y="3000372"/>
            <a:ext cx="428628" cy="357190"/>
          </a:xfrm>
          <a:prstGeom prst="round1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000" dirty="0" smtClean="0"/>
              <a:t>Мой поход с классом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Вместе с классом мы ходили:……....</a:t>
            </a:r>
          </a:p>
          <a:p>
            <a:r>
              <a:rPr lang="ru-RU" sz="2800" dirty="0" smtClean="0"/>
              <a:t>............................</a:t>
            </a:r>
          </a:p>
          <a:p>
            <a:r>
              <a:rPr lang="ru-RU" sz="2800" dirty="0" smtClean="0"/>
              <a:t>…………………………..</a:t>
            </a:r>
          </a:p>
          <a:p>
            <a:r>
              <a:rPr lang="ru-RU" sz="2800" dirty="0" smtClean="0"/>
              <a:t>…………………………..</a:t>
            </a:r>
          </a:p>
          <a:p>
            <a:r>
              <a:rPr lang="ru-RU" sz="2800" dirty="0" smtClean="0"/>
              <a:t>……………………………</a:t>
            </a:r>
          </a:p>
          <a:p>
            <a:r>
              <a:rPr lang="ru-RU" sz="2800" dirty="0" smtClean="0"/>
              <a:t>……………………………</a:t>
            </a:r>
          </a:p>
          <a:p>
            <a:r>
              <a:rPr lang="ru-RU" sz="2800" dirty="0" smtClean="0"/>
              <a:t>…………………………..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 rot="20488358">
            <a:off x="3958489" y="862557"/>
            <a:ext cx="3769303" cy="22717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571868" y="3214686"/>
            <a:ext cx="3571900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Program Files\Microsoft Office\MEDIA\CAGCAT10\j029755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000504"/>
            <a:ext cx="192882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Грамоты</a:t>
            </a:r>
          </a:p>
          <a:p>
            <a:r>
              <a:rPr lang="ru-RU" sz="4000" dirty="0" smtClean="0"/>
              <a:t>Сертификаты</a:t>
            </a:r>
          </a:p>
          <a:p>
            <a:r>
              <a:rPr lang="ru-RU" sz="4000" dirty="0" smtClean="0"/>
              <a:t>Дипломы</a:t>
            </a:r>
          </a:p>
          <a:p>
            <a:r>
              <a:rPr lang="ru-RU" sz="4000" dirty="0" smtClean="0"/>
              <a:t>Благодарственные  письма</a:t>
            </a:r>
          </a:p>
          <a:p>
            <a:pPr>
              <a:buNone/>
            </a:pPr>
            <a:endParaRPr lang="ru-RU" sz="4000" dirty="0"/>
          </a:p>
        </p:txBody>
      </p:sp>
      <p:pic>
        <p:nvPicPr>
          <p:cNvPr id="5" name="Рисунок 4" descr="ad11fb5051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56" y="1357298"/>
            <a:ext cx="2286048" cy="4878725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этом учебном году я хочу добиться успехов в…………………………………………………………………….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Я думаю у меня должно получиться…………………………………………………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schoolboy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071678"/>
            <a:ext cx="2214578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8072494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73558299_500x700-6-stranic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357166"/>
            <a:ext cx="5214974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178" y="428604"/>
            <a:ext cx="5847644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Моя  техника чтения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7258072" cy="4691063"/>
          </a:xfrm>
        </p:spPr>
        <p:txBody>
          <a:bodyPr/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5" name="Рисунок 4" descr="img2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264" y="1524000"/>
            <a:ext cx="5460132" cy="4619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139" y="0"/>
            <a:ext cx="526372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Мои шаги к успеху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chemeClr val="accent2"/>
                </a:solidFill>
              </a:rPr>
              <a:t>я не знаю и не умею  --------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умею, но допускаю ошибки----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справляюсь хорошо, сам нахожу и исправляю ошибки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001057" cy="4257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871"/>
                <a:gridCol w="1577470"/>
                <a:gridCol w="3879716"/>
              </a:tblGrid>
              <a:tr h="4838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вид</a:t>
                      </a:r>
                      <a:r>
                        <a:rPr lang="ru-RU" sz="2400" baseline="0" dirty="0" smtClean="0"/>
                        <a:t>  работы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sz="2400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  <a:r>
                        <a:rPr lang="ru-RU" sz="2400" dirty="0" smtClean="0"/>
                        <a:t>мои</a:t>
                      </a:r>
                      <a:r>
                        <a:rPr lang="ru-RU" sz="2400" baseline="0" dirty="0" smtClean="0"/>
                        <a:t>  результаты</a:t>
                      </a:r>
                      <a:endParaRPr lang="ru-RU" dirty="0"/>
                    </a:p>
                  </a:txBody>
                  <a:tcPr/>
                </a:tc>
              </a:tr>
              <a:tr h="870892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400" dirty="0" smtClean="0"/>
                        <a:t>Математический</a:t>
                      </a:r>
                      <a:r>
                        <a:rPr lang="ru-RU" sz="2400" baseline="0" dirty="0" smtClean="0"/>
                        <a:t> диктант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7360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Контрольный устный счёт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7360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Контрольная</a:t>
                      </a:r>
                      <a:r>
                        <a:rPr lang="ru-RU" baseline="0" dirty="0" smtClean="0"/>
                        <a:t> работа за 1 четверть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7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7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7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7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7" y="139442"/>
            <a:ext cx="4969213" cy="6218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A8F8EE"/>
          </a:solidFill>
        </p:spPr>
        <p:txBody>
          <a:bodyPr/>
          <a:lstStyle/>
          <a:p>
            <a:r>
              <a:rPr lang="ru-RU" b="1" i="1" dirty="0" smtClean="0"/>
              <a:t>Пьедестал моих  успехов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Расставь учебные предметы по местам</a:t>
            </a:r>
          </a:p>
          <a:p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2     1      3                              2        1         3                        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1800" b="1" dirty="0" smtClean="0">
                <a:solidFill>
                  <a:srgbClr val="C00000"/>
                </a:solidFill>
              </a:rPr>
              <a:t>1 полугодие                                                                                       2 полугодие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Математика                                     ИЗО                   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Русский язык                                  Музыка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Литературное чтение                  Технология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Физкультура                                  Окружающий мир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571744"/>
            <a:ext cx="107157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143248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3429000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85918" y="2357430"/>
            <a:ext cx="142875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2000232" y="2357430"/>
            <a:ext cx="142876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2214546" y="2357430"/>
            <a:ext cx="142876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2428860" y="2357430"/>
            <a:ext cx="142876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14348" y="2857496"/>
            <a:ext cx="142876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963904" y="2857496"/>
            <a:ext cx="179072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H="1">
            <a:off x="1214414" y="2857496"/>
            <a:ext cx="142876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286116" y="3214686"/>
            <a:ext cx="142876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786050" y="3214686"/>
            <a:ext cx="142876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000364" y="3214686"/>
            <a:ext cx="142876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29520" y="3500438"/>
            <a:ext cx="785818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357950" y="2643182"/>
            <a:ext cx="1071570" cy="1357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500694" y="3286124"/>
            <a:ext cx="857256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H="1">
            <a:off x="2714612" y="5143512"/>
            <a:ext cx="260032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 flipH="1">
            <a:off x="2714612" y="5500702"/>
            <a:ext cx="260032" cy="214314"/>
          </a:xfrm>
          <a:prstGeom prst="ellipse">
            <a:avLst/>
          </a:prstGeom>
          <a:solidFill>
            <a:srgbClr val="F7A9F1"/>
          </a:solidFill>
          <a:ln>
            <a:solidFill>
              <a:srgbClr val="F7A9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H="1">
            <a:off x="2714612" y="5857892"/>
            <a:ext cx="260032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flipH="1">
            <a:off x="2714612" y="6286520"/>
            <a:ext cx="260032" cy="21431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flipH="1">
            <a:off x="5500694" y="5072074"/>
            <a:ext cx="204790" cy="204790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flipH="1">
            <a:off x="5500694" y="5357826"/>
            <a:ext cx="214314" cy="21431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H="1">
            <a:off x="5500694" y="5786454"/>
            <a:ext cx="214314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H="1">
            <a:off x="5500694" y="6143644"/>
            <a:ext cx="214314" cy="21431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115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  Моя  техника чтения</vt:lpstr>
      <vt:lpstr>Слайд 6</vt:lpstr>
      <vt:lpstr>Мои шаги к успеху я не знаю и не умею  -------- умею, но допускаю ошибки---- справляюсь хорошо, сам нахожу и исправляю ошибки </vt:lpstr>
      <vt:lpstr>Слайд 8</vt:lpstr>
      <vt:lpstr>Пьедестал моих  успехов</vt:lpstr>
      <vt:lpstr>Слайд 10</vt:lpstr>
      <vt:lpstr>Слайд 11</vt:lpstr>
      <vt:lpstr>Слайд 12</vt:lpstr>
      <vt:lpstr>Мой поход с классом</vt:lpstr>
      <vt:lpstr>Слайд 14</vt:lpstr>
      <vt:lpstr>В этом учебном году я хочу добиться успехов в…………………………………………………………………….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портфолио учащегося начальной школы</dc:title>
  <dc:creator>User</dc:creator>
  <cp:lastModifiedBy>Вадим</cp:lastModifiedBy>
  <cp:revision>55</cp:revision>
  <dcterms:created xsi:type="dcterms:W3CDTF">2010-11-26T11:08:53Z</dcterms:created>
  <dcterms:modified xsi:type="dcterms:W3CDTF">2012-02-22T10:22:32Z</dcterms:modified>
</cp:coreProperties>
</file>