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262" r:id="rId4"/>
    <p:sldId id="264" r:id="rId5"/>
    <p:sldId id="265" r:id="rId6"/>
    <p:sldId id="266" r:id="rId7"/>
    <p:sldId id="267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6348" autoAdjust="0"/>
  </p:normalViewPr>
  <p:slideViewPr>
    <p:cSldViewPr>
      <p:cViewPr varScale="1">
        <p:scale>
          <a:sx n="79" d="100"/>
          <a:sy n="79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80B9D-C0DC-4D59-B59A-D9CEF05656FF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9FC68-E6D3-4E4F-B8A5-C779B7888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FC68-E6D3-4E4F-B8A5-C779B7888A8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FC68-E6D3-4E4F-B8A5-C779B7888A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30F2B2-61AB-4B1D-A3E4-045C994F3691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EA7B88-191B-4009-B69B-EA0AFE1F3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7200" b="1" dirty="0" smtClean="0"/>
              <a:t>Весенняя пора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Урок развития речи в 4 классе.</a:t>
            </a:r>
          </a:p>
          <a:p>
            <a:r>
              <a:rPr lang="ru-RU" b="1" i="1" dirty="0" smtClean="0"/>
              <a:t>Учитель начальных классов</a:t>
            </a:r>
          </a:p>
          <a:p>
            <a:r>
              <a:rPr lang="ru-RU" b="1" i="1" dirty="0" err="1" smtClean="0"/>
              <a:t>Идаева</a:t>
            </a:r>
            <a:r>
              <a:rPr lang="ru-RU" b="1" i="1" dirty="0" smtClean="0"/>
              <a:t> Р.А.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100811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Уже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332656"/>
            <a:ext cx="43204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32656"/>
            <a:ext cx="288032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подснежники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332656"/>
            <a:ext cx="108012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лесу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332656"/>
            <a:ext cx="23042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появились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76456" y="332656"/>
            <a:ext cx="28803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L -0.31111 0.330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0.05787 L -0.31094 0.3307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3658 L 0.38594 0.330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50405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04664"/>
            <a:ext cx="136815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ребята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32656"/>
            <a:ext cx="244827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воскресенье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980728"/>
            <a:ext cx="144016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пошли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404664"/>
            <a:ext cx="43204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5652120" y="980728"/>
            <a:ext cx="79208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332656"/>
            <a:ext cx="43204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332656"/>
            <a:ext cx="187220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весенний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0.00973 L -0.01979 0.440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-0.20486 0.440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0.00995 L 0.22032 0.42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11481 L 0.05521 0.3458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00069 L 0.0474 0.429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2176 L -0.00781 0.4395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-0.0007 L 0.24028 0.3351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0316 0.430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9208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332656"/>
            <a:ext cx="1728192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пришли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404664"/>
            <a:ext cx="43204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836712"/>
            <a:ext cx="79208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332656"/>
            <a:ext cx="12961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ребята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6376" y="620688"/>
            <a:ext cx="43204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-0.02743 0.487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-0.52761 0.487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0.07882 0.482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069 L -0.05503 0.471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0.02152 L 0.11025 0.4083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26789 0.4409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72008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692696"/>
            <a:ext cx="16561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полянах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88640"/>
            <a:ext cx="151216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лесных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1340768"/>
            <a:ext cx="115212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260648"/>
            <a:ext cx="280831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подснежников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628800"/>
            <a:ext cx="16561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голубых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5968" y="908720"/>
            <a:ext cx="28803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3079 L -0.02361 0.7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2757 0.723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0.08264 0.640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0394 L 0.00781 0.553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0.03102 L -0.16927 0.523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11424 0.6923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2 0.05208 L 0.00208 0.5981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57606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692696"/>
            <a:ext cx="18002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хорошо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260648"/>
            <a:ext cx="12241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лесу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764704"/>
            <a:ext cx="172819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весной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404664"/>
            <a:ext cx="43204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5138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-0.25591 0.446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17726 0.383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4705 0.372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48148E-6 L -0.04722 0.425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93610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Дети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548680"/>
            <a:ext cx="115212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домой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188640"/>
            <a:ext cx="187220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радостные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1052736"/>
            <a:ext cx="43204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332656"/>
            <a:ext cx="18002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вернулись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1196752"/>
            <a:ext cx="1944216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довольные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532440" y="548680"/>
            <a:ext cx="28803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1713 L -0.0434 0.585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00394 L -0.50017 0.57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0649 L 0.13386 0.543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10243 0.59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21267 0.46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669 L 0.0276 0.444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44444E-6 L -4.72222E-6 0.5393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16321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5400" dirty="0" smtClean="0"/>
              <a:t>Задание 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2420888"/>
            <a:ext cx="7086600" cy="15097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/>
              <a:t>Допиши окончания: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03030"/>
            <a:ext cx="849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деревь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набухают  почки.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1663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>
                <a:solidFill>
                  <a:srgbClr val="C00000"/>
                </a:solidFill>
              </a:rPr>
              <a:t>ях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41277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Скворцы живут в скворечник.. .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7884368" y="1412776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е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78092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 рек… треснул лёд.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2780928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е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077072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Дети стоят на берег..  реки.</a:t>
            </a:r>
            <a:endParaRPr lang="ru-RU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4077072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у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537321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В лес.. появились подснежники. 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1691680" y="5373216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у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79712" y="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Где?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6136" y="126876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Где?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263691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Где?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386104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Где?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522920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Где?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6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Мы ходил.. в парк.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88640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и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55679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Утром дети пришли в школ.. 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155679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у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996952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После каникул я приехал в </a:t>
            </a:r>
            <a:r>
              <a:rPr lang="ru-RU" sz="4400" dirty="0" err="1" smtClean="0"/>
              <a:t>Елабуг</a:t>
            </a:r>
            <a:r>
              <a:rPr lang="ru-RU" sz="4400" dirty="0" smtClean="0"/>
              <a:t>.. .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437112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В мае мы пойдём в лес.. .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8316416" y="2996952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у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Что делали?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6176" y="141277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Куда?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270892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Куда?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422108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Куда?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132856"/>
            <a:ext cx="7128792" cy="15696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solidFill>
                  <a:srgbClr val="00B050"/>
                </a:solidFill>
              </a:rPr>
              <a:t>Молодцы!</a:t>
            </a:r>
            <a:endParaRPr lang="ru-RU" sz="9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Какая сегодня тема урока?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Загадка:</a:t>
            </a:r>
          </a:p>
          <a:p>
            <a:pPr>
              <a:buNone/>
            </a:pPr>
            <a:r>
              <a:rPr lang="ru-RU" b="1" i="1" dirty="0" smtClean="0"/>
              <a:t>Рыхлый снег</a:t>
            </a:r>
          </a:p>
          <a:p>
            <a:pPr>
              <a:buNone/>
            </a:pPr>
            <a:r>
              <a:rPr lang="ru-RU" b="1" i="1" dirty="0" smtClean="0"/>
              <a:t>На солнце тает,</a:t>
            </a:r>
          </a:p>
          <a:p>
            <a:pPr>
              <a:buNone/>
            </a:pPr>
            <a:r>
              <a:rPr lang="ru-RU" b="1" i="1" dirty="0" smtClean="0"/>
              <a:t>Ветерок в ветвях играет,</a:t>
            </a:r>
          </a:p>
          <a:p>
            <a:pPr>
              <a:buNone/>
            </a:pPr>
            <a:r>
              <a:rPr lang="ru-RU" b="1" i="1" dirty="0" smtClean="0"/>
              <a:t>Звонче птичьи голоса</a:t>
            </a:r>
          </a:p>
          <a:p>
            <a:pPr>
              <a:buNone/>
            </a:pPr>
            <a:r>
              <a:rPr lang="ru-RU" b="1" i="1" dirty="0" smtClean="0"/>
              <a:t>Значит,</a:t>
            </a:r>
          </a:p>
          <a:p>
            <a:pPr>
              <a:buNone/>
            </a:pPr>
            <a:r>
              <a:rPr lang="ru-RU" b="1" i="1" dirty="0" smtClean="0"/>
              <a:t>К нам пришла ...</a:t>
            </a:r>
            <a:endParaRPr lang="ru-RU" b="1" i="1" dirty="0"/>
          </a:p>
        </p:txBody>
      </p:sp>
      <p:pic>
        <p:nvPicPr>
          <p:cNvPr id="1026" name="Picture 2" descr="C:\Users\Рашида\Desktop\картинки\вес.ле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600400" cy="41192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52120" y="5949281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весна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7943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u="sng" dirty="0" smtClean="0"/>
              <a:t>Речевая зарядка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5400" b="1" dirty="0" err="1" smtClean="0"/>
              <a:t>а__о__у__и__э__ы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/>
              <a:t>	Апрель – пора большой воды.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2050" name="Picture 2" descr="C:\Users\Рашида\Desktop\ручеё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24944"/>
            <a:ext cx="2876128" cy="1922212"/>
          </a:xfrm>
          <a:prstGeom prst="rect">
            <a:avLst/>
          </a:prstGeom>
          <a:noFill/>
        </p:spPr>
      </p:pic>
      <p:pic>
        <p:nvPicPr>
          <p:cNvPr id="5" name="Picture 3" descr="C:\Users\Рашида\Desktop\сосуль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80928"/>
            <a:ext cx="2457032" cy="2045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479715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	ручеёк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479715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сосульки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558924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	Весенний день год кормит.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План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ru-RU" sz="7600" dirty="0" smtClean="0"/>
              <a:t>Организационный момент.</a:t>
            </a:r>
          </a:p>
          <a:p>
            <a:pPr lvl="0"/>
            <a:r>
              <a:rPr lang="ru-RU" sz="7600" dirty="0" smtClean="0"/>
              <a:t>Речевая зарядка.</a:t>
            </a:r>
          </a:p>
          <a:p>
            <a:pPr lvl="0"/>
            <a:r>
              <a:rPr lang="ru-RU" sz="7600" dirty="0" smtClean="0"/>
              <a:t>Беседа по вопросам «Весенняя пора».</a:t>
            </a:r>
          </a:p>
          <a:p>
            <a:pPr lvl="0"/>
            <a:r>
              <a:rPr lang="ru-RU" sz="7600" dirty="0" smtClean="0"/>
              <a:t>Диалоги: «Погода», «Сад и огород», «В парке».</a:t>
            </a:r>
          </a:p>
          <a:p>
            <a:pPr lvl="0"/>
            <a:r>
              <a:rPr lang="ru-RU" sz="7600" dirty="0" smtClean="0"/>
              <a:t>Вопросы гостям.</a:t>
            </a:r>
          </a:p>
          <a:p>
            <a:pPr lvl="0"/>
            <a:r>
              <a:rPr lang="ru-RU" sz="7600" dirty="0" smtClean="0"/>
              <a:t>Загадки о весне.</a:t>
            </a:r>
          </a:p>
          <a:p>
            <a:pPr lvl="0"/>
            <a:r>
              <a:rPr lang="ru-RU" sz="7600" dirty="0" smtClean="0"/>
              <a:t>Задания.</a:t>
            </a:r>
          </a:p>
          <a:p>
            <a:pPr lvl="0"/>
            <a:r>
              <a:rPr lang="ru-RU" sz="7600" dirty="0" smtClean="0"/>
              <a:t>Итог.</a:t>
            </a:r>
          </a:p>
          <a:p>
            <a:pPr>
              <a:buNone/>
            </a:pPr>
            <a:r>
              <a:rPr lang="ru-RU" sz="7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77809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КАКАЯ БЫВАЕТ ВЕСНА?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075240" cy="5472608"/>
          </a:xfrm>
        </p:spPr>
        <p:txBody>
          <a:bodyPr/>
          <a:lstStyle/>
          <a:p>
            <a:r>
              <a:rPr lang="ru-RU" sz="4000" dirty="0" smtClean="0"/>
              <a:t> </a:t>
            </a:r>
            <a:r>
              <a:rPr lang="ru-RU" sz="4000" b="1" dirty="0" smtClean="0"/>
              <a:t>Первая весна</a:t>
            </a:r>
            <a:r>
              <a:rPr lang="ru-RU" sz="4000" dirty="0" smtClean="0"/>
              <a:t> – </a:t>
            </a:r>
            <a:r>
              <a:rPr lang="ru-RU" sz="4000" i="1" dirty="0" smtClean="0"/>
              <a:t>полевая.</a:t>
            </a:r>
            <a:r>
              <a:rPr lang="ru-RU" sz="4000" dirty="0" smtClean="0"/>
              <a:t> </a:t>
            </a:r>
          </a:p>
          <a:p>
            <a:r>
              <a:rPr lang="ru-RU" dirty="0" smtClean="0"/>
              <a:t>Она пришла, когда в поле показалась земля.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Рашида\Desktop\ранняя весн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6912"/>
            <a:ext cx="525658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1484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Вторая весна</a:t>
            </a:r>
            <a:r>
              <a:rPr lang="ru-RU" dirty="0" smtClean="0"/>
              <a:t> – </a:t>
            </a:r>
            <a:r>
              <a:rPr lang="ru-RU" i="1" dirty="0" smtClean="0"/>
              <a:t>речная. </a:t>
            </a:r>
            <a:br>
              <a:rPr lang="ru-RU" i="1" dirty="0" smtClean="0"/>
            </a:br>
            <a:r>
              <a:rPr lang="ru-RU" sz="4000" dirty="0" smtClean="0"/>
              <a:t>Треснул толстый лёд. Река вырвалась на волю.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Содержимое 3" descr="C:\Users\Рашида\Desktop\вес.река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24037" y="2049462"/>
            <a:ext cx="54959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Третья весна</a:t>
            </a:r>
            <a:r>
              <a:rPr lang="ru-RU" dirty="0" smtClean="0"/>
              <a:t> – </a:t>
            </a:r>
            <a:r>
              <a:rPr lang="ru-RU" i="1" dirty="0" smtClean="0"/>
              <a:t>лесная.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dirty="0" smtClean="0"/>
              <a:t>Последний снег растает в лесу. Лес оденется листвою.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Рашида\Desktop\лес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35696" y="1916832"/>
            <a:ext cx="568301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ЗАГАДКИ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26642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Первым вылез из земли </a:t>
            </a:r>
          </a:p>
          <a:p>
            <a:r>
              <a:rPr lang="ru-RU" sz="3200" dirty="0" smtClean="0"/>
              <a:t>На проталинке.	</a:t>
            </a:r>
          </a:p>
          <a:p>
            <a:r>
              <a:rPr lang="ru-RU" sz="3200" dirty="0" smtClean="0"/>
              <a:t>Он мороза не боится,</a:t>
            </a:r>
          </a:p>
          <a:p>
            <a:r>
              <a:rPr lang="ru-RU" sz="3200" dirty="0" smtClean="0"/>
              <a:t>Хоть и маленький.</a:t>
            </a:r>
          </a:p>
          <a:p>
            <a:r>
              <a:rPr lang="ru-RU" sz="3200" dirty="0" smtClean="0"/>
              <a:t>			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015" y="1052736"/>
            <a:ext cx="3970785" cy="25202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Новоселье у скворца</a:t>
            </a:r>
          </a:p>
          <a:p>
            <a:r>
              <a:rPr lang="ru-RU" sz="2800" dirty="0" smtClean="0"/>
              <a:t>Он ликует без конца.</a:t>
            </a:r>
          </a:p>
          <a:p>
            <a:r>
              <a:rPr lang="ru-RU" sz="2800" dirty="0" smtClean="0"/>
              <a:t>Чтоб у нас жил пересмешник,</a:t>
            </a:r>
          </a:p>
          <a:p>
            <a:r>
              <a:rPr lang="ru-RU" sz="2800" dirty="0" smtClean="0"/>
              <a:t>Смастерили мы ...</a:t>
            </a:r>
            <a:endParaRPr lang="ru-RU" sz="2800" dirty="0"/>
          </a:p>
        </p:txBody>
      </p:sp>
      <p:pic>
        <p:nvPicPr>
          <p:cNvPr id="1026" name="Picture 2" descr="C:\Users\Рашида\Desktop\подснежник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2025962" cy="1976438"/>
          </a:xfrm>
          <a:prstGeom prst="rect">
            <a:avLst/>
          </a:prstGeom>
          <a:noFill/>
        </p:spPr>
      </p:pic>
      <p:pic>
        <p:nvPicPr>
          <p:cNvPr id="4" name="Picture 2" descr="C:\Users\Рашида\Desktop\скворечни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4102" y="4005065"/>
            <a:ext cx="2207684" cy="1944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7584" y="602128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ПОДСНЕЖНИК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602128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СКВОРЕЧНИК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Задание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Стоит в саду кудряшка- </a:t>
            </a:r>
          </a:p>
          <a:p>
            <a:pPr>
              <a:buNone/>
            </a:pPr>
            <a:r>
              <a:rPr lang="ru-RU" sz="3200" dirty="0" smtClean="0"/>
              <a:t>	Белая рубашка,</a:t>
            </a:r>
          </a:p>
          <a:p>
            <a:pPr>
              <a:buNone/>
            </a:pPr>
            <a:r>
              <a:rPr lang="ru-RU" sz="3200" dirty="0" smtClean="0"/>
              <a:t>	Сердечко золотое.</a:t>
            </a:r>
          </a:p>
          <a:p>
            <a:pPr>
              <a:buNone/>
            </a:pPr>
            <a:r>
              <a:rPr lang="ru-RU" sz="3200" dirty="0" smtClean="0"/>
              <a:t>	Что это такое?</a:t>
            </a:r>
          </a:p>
          <a:p>
            <a:endParaRPr lang="ru-RU" dirty="0"/>
          </a:p>
        </p:txBody>
      </p:sp>
      <p:pic>
        <p:nvPicPr>
          <p:cNvPr id="1027" name="Picture 3" descr="C:\Users\Рашида\Desktop\ромаш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9068" y="1628800"/>
            <a:ext cx="3957388" cy="3600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88024" y="537321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Ромашка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build="p" animBg="1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CFEBC5"/>
      </a:accent4>
      <a:accent5>
        <a:srgbClr val="B0DFA0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649</TotalTime>
  <Words>272</Words>
  <Application>Microsoft Office PowerPoint</Application>
  <PresentationFormat>Экран (4:3)</PresentationFormat>
  <Paragraphs>121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Весенняя пора</vt:lpstr>
      <vt:lpstr>Какая сегодня тема урока?</vt:lpstr>
      <vt:lpstr>  Речевая зарядка а__о__у__и__э__ы  Апрель – пора большой воды.  </vt:lpstr>
      <vt:lpstr>План урока:</vt:lpstr>
      <vt:lpstr>КАКАЯ БЫВАЕТ ВЕСНА?</vt:lpstr>
      <vt:lpstr> Вторая весна – речная.  Треснул толстый лёд. Река вырвалась на волю. </vt:lpstr>
      <vt:lpstr> Третья весна – лесная.  Последний снег растает в лесу. Лес оденется листвою. </vt:lpstr>
      <vt:lpstr>ЗАГАДКИ</vt:lpstr>
      <vt:lpstr>Задание</vt:lpstr>
      <vt:lpstr>Слайд 10</vt:lpstr>
      <vt:lpstr>Слайд 11</vt:lpstr>
      <vt:lpstr>Слайд 12</vt:lpstr>
      <vt:lpstr>Слайд 13</vt:lpstr>
      <vt:lpstr>Слайд 14</vt:lpstr>
      <vt:lpstr>Слайд 15</vt:lpstr>
      <vt:lpstr>Задание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Рашида</dc:creator>
  <cp:lastModifiedBy>Рашида</cp:lastModifiedBy>
  <cp:revision>66</cp:revision>
  <dcterms:created xsi:type="dcterms:W3CDTF">2011-10-12T07:01:30Z</dcterms:created>
  <dcterms:modified xsi:type="dcterms:W3CDTF">2011-10-31T03:31:49Z</dcterms:modified>
</cp:coreProperties>
</file>