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5" r:id="rId4"/>
    <p:sldId id="259" r:id="rId5"/>
    <p:sldId id="260" r:id="rId6"/>
    <p:sldId id="262" r:id="rId7"/>
    <p:sldId id="261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5AEA092-EFA9-4B4A-A389-C7D0D0C0D140}" type="datetimeFigureOut">
              <a:rPr lang="ru-RU" smtClean="0"/>
              <a:pPr/>
              <a:t>07.03.2011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9C90D10-F4BE-4DCD-9202-0E22C12D7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3;&#1086;&#1090;&#1086;&#1074;&#1086;%20&#1059;&#1095;&#1080;&#1090;&#1077;&#1083;&#1100;%20&#1075;&#1086;&#1076;&#1072;\&#1052;&#1072;&#1089;&#1090;&#1077;&#1088;%20&#1082;&#1083;&#1072;&#1089;&#1089;%20&#1085;&#1086;&#1074;&#1099;&#1081;\Produce_1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86;&#1090;&#1086;&#1074;&#1086;%20&#1059;&#1095;&#1080;&#1090;&#1077;&#1083;&#1100;%20&#1075;&#1086;&#1076;&#1072;\&#1052;&#1072;&#1089;&#1090;&#1077;&#1088;%20&#1082;&#1083;&#1072;&#1089;&#1089;%20&#1085;&#1086;&#1074;&#1099;&#1081;\&#1089;&#1077;&#1084;&#1077;&#1088;&#1086;%20&#1082;&#1086;&#1079;&#1083;&#1103;&#1090;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86;&#1090;&#1086;&#1074;&#1086;%20&#1059;&#1095;&#1080;&#1090;&#1077;&#1083;&#1100;%20&#1075;&#1086;&#1076;&#1072;\&#1052;&#1072;&#1089;&#1090;&#1077;&#1088;%20&#1082;&#1083;&#1072;&#1089;&#1089;%20&#1085;&#1086;&#1074;&#1099;&#1081;\gnomiki%201%20&#1082;&#1091;&#1087;&#1083;&#1077;&#1090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86;&#1090;&#1086;&#1074;&#1086;%20&#1059;&#1095;&#1080;&#1090;&#1077;&#1083;&#1100;%20&#1075;&#1086;&#1076;&#1072;\&#1052;&#1072;&#1089;&#1090;&#1077;&#1088;%20&#1082;&#1083;&#1072;&#1089;&#1089;%20&#1085;&#1086;&#1074;&#1099;&#1081;\074_Sem%20not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86;&#1090;&#1086;&#1074;&#1086;%20&#1059;&#1095;&#1080;&#1090;&#1077;&#1083;&#1100;%20&#1075;&#1086;&#1076;&#1072;\&#1052;&#1072;&#1089;&#1090;&#1077;&#1088;%20&#1082;&#1083;&#1072;&#1089;&#1089;%20&#1085;&#1086;&#1074;&#1099;&#1081;\&#1051;&#1077;&#1090;&#1085;&#1103;&#1103;%20&#1087;&#1086;&#1086;&#1088;&#1072;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86;&#1090;&#1086;&#1074;&#1086;%20&#1059;&#1095;&#1080;&#1090;&#1077;&#1083;&#1100;%20&#1075;&#1086;&#1076;&#1072;\&#1052;&#1072;&#1089;&#1090;&#1077;&#1088;%20&#1082;&#1083;&#1072;&#1089;&#1089;%20&#1085;&#1086;&#1074;&#1099;&#1081;\&#1062;&#1074;&#1077;&#1090;&#1086;&#1082;%2071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772400" cy="23791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Мастер – класс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учителя музыки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Мрыхиной</a:t>
            </a:r>
            <a:r>
              <a:rPr lang="ru-RU" dirty="0" smtClean="0">
                <a:solidFill>
                  <a:schemeClr val="tx1"/>
                </a:solidFill>
              </a:rPr>
              <a:t> Н.А.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488832" cy="1800200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Интонация</a:t>
            </a:r>
            <a:endParaRPr lang="ru-RU" sz="8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00100" y="-357214"/>
            <a:ext cx="7772400" cy="1643050"/>
          </a:xfrm>
          <a:prstGeom prst="rect">
            <a:avLst/>
          </a:prstGeom>
        </p:spPr>
        <p:txBody>
          <a:bodyPr vert="horz" anchor="b">
            <a:normAutofit fontScale="67500" lnSpcReduction="200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uLnTx/>
                <a:uFillTx/>
                <a:latin typeface="+mj-lt"/>
                <a:ea typeface="+mj-ea"/>
                <a:cs typeface="+mj-cs"/>
              </a:rPr>
              <a:t>МОУ Тарасовская СОШ № 2 </a:t>
            </a: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latin typeface="+mj-lt"/>
                <a:ea typeface="+mj-ea"/>
                <a:cs typeface="+mj-cs"/>
              </a:rPr>
              <a:t>Ростовская область</a:t>
            </a: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929322" y="5786454"/>
            <a:ext cx="2485988" cy="1071546"/>
          </a:xfrm>
          <a:prstGeom prst="rect">
            <a:avLst/>
          </a:prstGeom>
        </p:spPr>
        <p:txBody>
          <a:bodyPr vert="horz" anchor="b">
            <a:normAutofit fontScale="60000" lnSpcReduction="200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uLnTx/>
                <a:uFillTx/>
                <a:latin typeface="+mj-lt"/>
                <a:ea typeface="+mj-ea"/>
                <a:cs typeface="+mj-cs"/>
              </a:rPr>
              <a:t>2011</a:t>
            </a:r>
            <a:r>
              <a:rPr kumimoji="0" lang="ru-RU" sz="4400" b="0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uLnTx/>
                <a:uFillTx/>
                <a:latin typeface="+mj-lt"/>
                <a:ea typeface="+mj-ea"/>
                <a:cs typeface="+mj-cs"/>
              </a:rPr>
              <a:t> г.</a:t>
            </a:r>
            <a:endParaRPr lang="ru-RU" sz="4400" dirty="0" smtClean="0">
              <a:ln w="6350">
                <a:solidFill>
                  <a:schemeClr val="accent1">
                    <a:shade val="43000"/>
                  </a:schemeClr>
                </a:solidFill>
              </a:ln>
              <a:latin typeface="+mj-lt"/>
              <a:ea typeface="+mj-ea"/>
              <a:cs typeface="+mj-cs"/>
            </a:endParaRP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Элементы музыкальной речи (средства музыкальной выразительности)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425355"/>
          </a:xfrm>
        </p:spPr>
        <p:txBody>
          <a:bodyPr/>
          <a:lstStyle/>
          <a:p>
            <a:r>
              <a:rPr lang="ru-RU" b="1" dirty="0" smtClean="0"/>
              <a:t>МЕЛОДИЯ</a:t>
            </a:r>
          </a:p>
          <a:p>
            <a:r>
              <a:rPr lang="ru-RU" b="1" dirty="0" smtClean="0"/>
              <a:t>ЛАД</a:t>
            </a:r>
          </a:p>
          <a:p>
            <a:r>
              <a:rPr lang="ru-RU" b="1" dirty="0" smtClean="0"/>
              <a:t>РЕГИСТР</a:t>
            </a:r>
          </a:p>
          <a:p>
            <a:r>
              <a:rPr lang="ru-RU" b="1" dirty="0" smtClean="0"/>
              <a:t>РИТМ</a:t>
            </a:r>
          </a:p>
          <a:p>
            <a:r>
              <a:rPr lang="ru-RU" b="1" dirty="0" smtClean="0"/>
              <a:t> ТЕМБР</a:t>
            </a:r>
          </a:p>
          <a:p>
            <a:r>
              <a:rPr lang="ru-RU" b="1" dirty="0" smtClean="0"/>
              <a:t>ТЕМП</a:t>
            </a:r>
          </a:p>
          <a:p>
            <a:r>
              <a:rPr lang="ru-RU" b="1" dirty="0" smtClean="0"/>
              <a:t>ДИНАМИКА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roduce_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85918" y="1066051"/>
            <a:ext cx="5857916" cy="4506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.видео\Pictures\семеро козлят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496943" cy="6048672"/>
          </a:xfrm>
          <a:prstGeom prst="rect">
            <a:avLst/>
          </a:prstGeom>
          <a:noFill/>
        </p:spPr>
      </p:pic>
      <p:pic>
        <p:nvPicPr>
          <p:cNvPr id="4" name="семеро козля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.видео\Pictures\семь гном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08912" cy="6048672"/>
          </a:xfrm>
          <a:prstGeom prst="rect">
            <a:avLst/>
          </a:prstGeom>
          <a:noFill/>
        </p:spPr>
      </p:pic>
      <p:pic>
        <p:nvPicPr>
          <p:cNvPr id="4" name="gnomiki 1 купл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01024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\Desktop\Безимени-2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7501" cy="6858000"/>
          </a:xfrm>
          <a:prstGeom prst="rect">
            <a:avLst/>
          </a:prstGeom>
          <a:noFill/>
        </p:spPr>
      </p:pic>
      <p:pic>
        <p:nvPicPr>
          <p:cNvPr id="4" name="074_Sem no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.видео\Pictures\Радуг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5976664"/>
          </a:xfrm>
          <a:prstGeom prst="rect">
            <a:avLst/>
          </a:prstGeom>
          <a:noFill/>
        </p:spPr>
      </p:pic>
      <p:pic>
        <p:nvPicPr>
          <p:cNvPr id="4" name="Летняя поо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.видео\Pictures\средства музыкальной вы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0042"/>
            <a:ext cx="8156270" cy="5937765"/>
          </a:xfrm>
          <a:prstGeom prst="rect">
            <a:avLst/>
          </a:prstGeom>
          <a:noFill/>
        </p:spPr>
      </p:pic>
      <p:pic>
        <p:nvPicPr>
          <p:cNvPr id="5" name="Цветок 7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243</TotalTime>
  <Words>17</Words>
  <Application>Microsoft Office PowerPoint</Application>
  <PresentationFormat>Экран (4:3)</PresentationFormat>
  <Paragraphs>15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 Мастер – класс  учителя музыки  Мрыхиной Н.А. </vt:lpstr>
      <vt:lpstr>Элементы музыкальной речи (средства музыкальной выразительности)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</dc:title>
  <dc:creator>М.видео</dc:creator>
  <cp:lastModifiedBy>админ</cp:lastModifiedBy>
  <cp:revision>28</cp:revision>
  <dcterms:created xsi:type="dcterms:W3CDTF">2011-02-27T10:06:12Z</dcterms:created>
  <dcterms:modified xsi:type="dcterms:W3CDTF">2011-03-07T06:14:44Z</dcterms:modified>
</cp:coreProperties>
</file>