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2" r:id="rId3"/>
    <p:sldId id="263" r:id="rId4"/>
    <p:sldId id="258" r:id="rId5"/>
    <p:sldId id="261" r:id="rId6"/>
    <p:sldId id="257" r:id="rId7"/>
    <p:sldId id="259" r:id="rId8"/>
    <p:sldId id="260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23.02.2012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godsbay.ru/egypt/images/egypt05.jpg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57232"/>
            <a:ext cx="7772400" cy="2743219"/>
          </a:xfrm>
        </p:spPr>
        <p:txBody>
          <a:bodyPr>
            <a:norm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Мифы Древнего Египта.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5214950"/>
            <a:ext cx="7772400" cy="107157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Презентацию подготовил учитель русского языка и литературы </a:t>
            </a:r>
          </a:p>
          <a:p>
            <a:r>
              <a:rPr lang="ru-RU" dirty="0" smtClean="0"/>
              <a:t>ГБОУ «Гимназия №1518» г. Москва </a:t>
            </a:r>
            <a:r>
              <a:rPr lang="ru-RU" dirty="0" err="1" smtClean="0"/>
              <a:t>Кутявина</a:t>
            </a:r>
            <a:r>
              <a:rPr lang="ru-RU" dirty="0" smtClean="0"/>
              <a:t> И.Г.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Почему появились мифы?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2000240"/>
            <a:ext cx="8183880" cy="3000396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1. Люди были беззащитны перед  силами природы;</a:t>
            </a:r>
          </a:p>
          <a:p>
            <a:r>
              <a:rPr lang="ru-RU" dirty="0" smtClean="0"/>
              <a:t>2. Люди не могли объяснить многих природных явлений, изменений, связанных с жизнью человека;</a:t>
            </a:r>
          </a:p>
          <a:p>
            <a:r>
              <a:rPr lang="ru-RU" dirty="0" smtClean="0"/>
              <a:t>3. Человек был близок природе, животным.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миф?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Миф – это сказание о жизни богов и легендарных героях, их жизни, деяниях, происхождении.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Бог Ра, фреска на гробнице,</a:t>
            </a:r>
            <a:br>
              <a:rPr lang="ru-RU" dirty="0" smtClean="0"/>
            </a:br>
            <a:r>
              <a:rPr lang="ru-RU" dirty="0" smtClean="0"/>
              <a:t>XIII в. до н.э. 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2143116"/>
            <a:ext cx="4143404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Бог Осирис. XIII в. до н.э. .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2214554"/>
            <a:ext cx="4429156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Бог Осирис, Гор, Исида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988680" y="1554163"/>
            <a:ext cx="3319039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Бог Анубис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1428736"/>
            <a:ext cx="3143272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hlinkClick r:id="rId2" action="ppaction://hlinkfile" tooltip="Бог Анубис"/>
              </a:rPr>
              <a:t>Бог Анубис</a:t>
            </a:r>
            <a:r>
              <a:rPr lang="ru-RU" sz="2800" dirty="0" smtClean="0"/>
              <a:t> извлекает сердце умершего, чтобы взвесить его на суде Осириса.</a:t>
            </a:r>
            <a:br>
              <a:rPr lang="ru-RU" sz="2800" dirty="0" smtClean="0"/>
            </a:br>
            <a:r>
              <a:rPr lang="ru-RU" sz="2800" dirty="0" smtClean="0"/>
              <a:t>Роспись из гробницы </a:t>
            </a:r>
            <a:r>
              <a:rPr lang="ru-RU" sz="2800" dirty="0" err="1" smtClean="0"/>
              <a:t>Сеннеджема</a:t>
            </a:r>
            <a:r>
              <a:rPr lang="ru-RU" sz="2800" dirty="0" smtClean="0"/>
              <a:t>.</a:t>
            </a:r>
            <a:br>
              <a:rPr lang="ru-RU" sz="2800" dirty="0" smtClean="0"/>
            </a:br>
            <a:r>
              <a:rPr lang="ru-RU" sz="2800" dirty="0" smtClean="0"/>
              <a:t>Фрагмент, XIII в. до н.э.</a:t>
            </a:r>
            <a:endParaRPr lang="ru-RU" sz="28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60" y="2000240"/>
            <a:ext cx="3929090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Подготовить сообщение о мифах Древней Греции;</a:t>
            </a:r>
          </a:p>
          <a:p>
            <a:r>
              <a:rPr lang="ru-RU" dirty="0" smtClean="0"/>
              <a:t>Прочитать мифы «</a:t>
            </a:r>
            <a:r>
              <a:rPr lang="ru-RU" dirty="0" err="1" smtClean="0"/>
              <a:t>Пигмалион</a:t>
            </a:r>
            <a:r>
              <a:rPr lang="ru-RU" dirty="0" smtClean="0"/>
              <a:t>», «Орфей и </a:t>
            </a:r>
            <a:r>
              <a:rPr lang="ru-RU" dirty="0" err="1" smtClean="0"/>
              <a:t>Эвридика</a:t>
            </a:r>
            <a:r>
              <a:rPr lang="ru-RU" dirty="0" smtClean="0"/>
              <a:t>».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90</TotalTime>
  <Words>138</Words>
  <Application>Microsoft Office PowerPoint</Application>
  <PresentationFormat>Экран (4:3)</PresentationFormat>
  <Paragraphs>17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 Мифы Древнего Египта. </vt:lpstr>
      <vt:lpstr>Почему появились мифы?</vt:lpstr>
      <vt:lpstr>Что такое миф?</vt:lpstr>
      <vt:lpstr>Бог Ра, фреска на гробнице, XIII в. до н.э. </vt:lpstr>
      <vt:lpstr>Бог Осирис. XIII в. до н.э. .</vt:lpstr>
      <vt:lpstr>Бог Осирис, Гор, Исида</vt:lpstr>
      <vt:lpstr>Бог Анубис</vt:lpstr>
      <vt:lpstr>Бог Анубис извлекает сердце умершего, чтобы взвесить его на суде Осириса. Роспись из гробницы Сеннеджема. Фрагмент, XIII в. до н.э.</vt:lpstr>
      <vt:lpstr>Домашнее задание.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Мифы.</dc:title>
  <cp:lastModifiedBy>Admin</cp:lastModifiedBy>
  <cp:revision>11</cp:revision>
  <dcterms:modified xsi:type="dcterms:W3CDTF">2012-02-23T14:58:50Z</dcterms:modified>
</cp:coreProperties>
</file>