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63" r:id="rId3"/>
    <p:sldId id="265" r:id="rId4"/>
    <p:sldId id="268" r:id="rId5"/>
    <p:sldId id="267" r:id="rId6"/>
    <p:sldId id="277" r:id="rId7"/>
    <p:sldId id="269" r:id="rId8"/>
    <p:sldId id="278" r:id="rId9"/>
    <p:sldId id="271" r:id="rId10"/>
    <p:sldId id="273" r:id="rId11"/>
    <p:sldId id="259" r:id="rId12"/>
    <p:sldId id="258" r:id="rId13"/>
    <p:sldId id="282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05" autoAdjust="0"/>
    <p:restoredTop sz="94660"/>
  </p:normalViewPr>
  <p:slideViewPr>
    <p:cSldViewPr>
      <p:cViewPr>
        <p:scale>
          <a:sx n="33" d="100"/>
          <a:sy n="33" d="100"/>
        </p:scale>
        <p:origin x="-1542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D118E-7EFE-4D4F-95FA-B398BF40AD4E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F7E69-BDBF-4EDC-B24E-45D2488B5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dic.academic.ru/pictures/wiki/files/76/Laik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uci-sk.ucoz.ru/_ph/1/65155570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zhenskiyblog.ru/wp-content/uploads/2010/05/laika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g0.liveinternet.ru/images/attach/c/0/43/634/43634405_1241917559_1231957855_img_4738044_5143_0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ikakennels.com/Images-Static/Card_Picture_198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volganet.ru/irj/go/km/docs/documents/Public%20Documents/Images/%D0%98%D0%B7%D0%BE%D0%B1%D1%80%D0%B0%D0%B6%D0%B5%D0%BD%D0%B8%D1%8F/%D0%90%D0%93%20%D0%90%D0%92%D0%9E/%D0%9D%D0%9E%D0%92%D0%9E%D0%A1%D0%A2%D0%98/03.04/laik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ebftour.ru/images/load/Image/dog35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s54.radikal.ru/i144/1004/ba/a92493d7143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www.stihi.ru/pics/2009/04/29/2955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content.foto.mail.ru/inbox/91630/_answers/i-8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zoopark.su/uploads/images/00/03/56/2010/10/18/7f8d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14282" y="928670"/>
            <a:ext cx="8929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Тема: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Собака лайка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428596" y="2031325"/>
            <a:ext cx="71438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Шибанов Алексей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ученик 2 класса  МОБУ СОШ с. Томское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Серышевского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района,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aseline="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Амурской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области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Руководитель: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Моисеенко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Галина Михайловна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45 из 1587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1500174"/>
            <a:ext cx="2428892" cy="26987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Лайка северной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лесной зоны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Картинка 156 из 1587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7" y="2786058"/>
            <a:ext cx="3214709" cy="27759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1857364"/>
            <a:ext cx="4143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Эскимосская лайка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857760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лайка северной </a:t>
            </a:r>
            <a:r>
              <a:rPr lang="ru-RU" sz="2400" dirty="0" smtClean="0"/>
              <a:t>лесной зоны похожа на волка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2 из 3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85860"/>
            <a:ext cx="3340038" cy="250033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343805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Собака Лайка перед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полётом в космос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http://www.pravda.ru/images/photo/6/0/6/13760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214686"/>
            <a:ext cx="3143272" cy="24046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00562" y="357166"/>
            <a:ext cx="43577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Лайки Белка и Стрелка –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космонавты</a:t>
            </a:r>
            <a:endParaRPr lang="ru-RU" sz="2800" b="1" dirty="0" smtClean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143380"/>
            <a:ext cx="40005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Лайка была первой собакой космонавтом. 3 ноября 1957 года на корабле «Спутник – 2» была запущена в космос собака Лайка. К сожалению, она не вернулась на Землю, погибла от стресса и перегрева. Ей было 2 года, вес около 6 килограмм.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285860"/>
            <a:ext cx="4071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Позже в космос были запущены лайки Белка и Стрелка, они вернулись на Землю.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5 из 3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000108"/>
            <a:ext cx="3643338" cy="4874031"/>
          </a:xfrm>
          <a:prstGeom prst="rect">
            <a:avLst/>
          </a:prstGeom>
          <a:noFill/>
        </p:spPr>
      </p:pic>
      <p:pic>
        <p:nvPicPr>
          <p:cNvPr id="16388" name="Picture 4" descr="http://video-tub.yandex.ru/i?&amp;tov=0&amp;id=882215-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14686"/>
            <a:ext cx="2803815" cy="2501186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40004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Установлен памятник первой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собаке космонавту Лайке.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3602901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57818" y="285728"/>
            <a:ext cx="350046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Памятник на Аляске вожаку упряжки ездовых собак по кличке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Балто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спасшему город от эпидемии дифтерии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Алёша-исследование\DSC00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57232"/>
            <a:ext cx="2971421" cy="186441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0"/>
            <a:ext cx="40719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большой воде Нора подходит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осторожно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C:\Documents and Settings\Admin\Рабочий стол\Алёша-исследование\DSC01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876"/>
            <a:ext cx="3429024" cy="24340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786058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Норка хорошо плавает</a:t>
            </a:r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071810"/>
            <a:ext cx="39290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лайке надо относится внимательно, как к другу. Ни в коем случае нельзя силой принуждать собаку войти в воду. Лучше это сделать так: в жаркий день можно искупаться на глазах у собаки, или просто зайти в реку или озеро, чтобы умыться. И она сама зайдёт в воду. Но насильно нельзя бросать собаку в водоём, иначе у неё разовьётся неприязнь к воде.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286248" y="428604"/>
            <a:ext cx="44291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Правильно говорят: собака – друг человека. Она всегда рядом с ним: дома, на охоте, на прогулке. И, если мы будем по-доброму относиться к четвероногому другу, он будет платить нам тем же.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</a:t>
            </a:r>
            <a:r>
              <a:rPr kumimoji="0" lang="ru-RU" sz="4000" b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лайки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много </a:t>
            </a:r>
          </a:p>
          <a:p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разных игрушек</a:t>
            </a:r>
            <a:endParaRPr lang="ru-RU" sz="4000" dirty="0" smtClean="0">
              <a:solidFill>
                <a:srgbClr val="0000FF"/>
              </a:solidFill>
            </a:endParaRPr>
          </a:p>
          <a:p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00FF"/>
              </a:solidFill>
            </a:endParaRPr>
          </a:p>
        </p:txBody>
      </p:sp>
      <p:pic>
        <p:nvPicPr>
          <p:cNvPr id="4" name="Picture 2" descr="C:\Documents and Settings\Admin\Рабочий стол\Для Алешки\DSC00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3357586" cy="2518190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Для Алешки\DSC00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786190"/>
            <a:ext cx="3722479" cy="24772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2643182"/>
            <a:ext cx="450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Так Нора спит</a:t>
            </a:r>
            <a:endParaRPr lang="ru-RU" sz="4400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429132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 собаки очень тёплая и мягкая шуба. Отсюда и кличка – Норка.  Лайке 3 года.  Она очень любит играть.  Берёт одну из своих игрушек и подносит её мне – это значит, что Нора приглашает с ней поиграть.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428604"/>
            <a:ext cx="4000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Интересно наблюдать за Норкой, когда она спит, как человек: на спине. А ещё она может храпеть во сне. Если она </a:t>
            </a:r>
            <a:r>
              <a:rPr lang="ru-RU" sz="2000" smtClean="0"/>
              <a:t>много днём бегает</a:t>
            </a:r>
            <a:r>
              <a:rPr lang="ru-RU" sz="2000" dirty="0" smtClean="0"/>
              <a:t>, то во сне будет лаять, скулить, шевелить ногами, как будто продолжает бежать.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лешки\IMG008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143248"/>
            <a:ext cx="3214710" cy="2873776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Для Алешки\Фото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285992"/>
            <a:ext cx="2857520" cy="36163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Нора выполняет команды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214422"/>
            <a:ext cx="42862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Моя собака иногда вредничает, если её не устраивает пища, которую ей дали. Она отворачивается и уходит. Но всегда с удовольствием ест сырой картофель, морковку и яблоки.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лешки\DSC00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357298"/>
            <a:ext cx="3857651" cy="25133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0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Нора на охоте. </a:t>
            </a:r>
          </a:p>
          <a:p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Взяла след</a:t>
            </a:r>
            <a:endParaRPr lang="ru-RU" sz="4000" dirty="0">
              <a:solidFill>
                <a:srgbClr val="0000FF"/>
              </a:solidFill>
            </a:endParaRPr>
          </a:p>
        </p:txBody>
      </p:sp>
      <p:pic>
        <p:nvPicPr>
          <p:cNvPr id="5" name="Picture 2" descr="C:\Documents and Settings\Admin\Рабочий стол\Алёша-исследование\DSC00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071942"/>
            <a:ext cx="3571900" cy="22809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57752" y="2857496"/>
            <a:ext cx="428624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Норка нашла   </a:t>
            </a:r>
          </a:p>
          <a:p>
            <a:r>
              <a:rPr lang="ru-RU" sz="3600" b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нору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714884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Норка - породы лайка. А лайки известны как охотничьи собаки. Поэтому наша Нора не стала исключением.</a:t>
            </a:r>
            <a:endParaRPr lang="ru-RU" sz="2400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143504" y="357167"/>
            <a:ext cx="36433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Она чувствует, когда папа собирается на охоту или рыбалку. Начинает бегать вокруг,  громко лаять и скулить. Лайка быстро находит уток и очень любит гонять сусликов и бурундуков. Бегает она очень быстро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5.radikal.ru/i188/1102/39/9d99e6c0b0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071547"/>
            <a:ext cx="4071966" cy="25831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1" y="142852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Охотничья лайка и медведь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Картинка 82 из 1587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143380"/>
            <a:ext cx="3286148" cy="23509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3143248"/>
            <a:ext cx="38576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Чукотская ездовая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лайка</a:t>
            </a:r>
            <a:endParaRPr lang="ru-RU" sz="2800" b="1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286256"/>
            <a:ext cx="4357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Лайка хорошо разбирается в следах животных. Медведя и кабана она преследует злобным лаем, не даёт ему уйти, хватает за ноги. Мелкую дичь лайки выпугивают своим лаем и выдают под выстрел охотника.  У собак этой породы очень хорошее врождённое чутьё. </a:t>
            </a:r>
            <a:endParaRPr lang="ru-RU" sz="20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072066" y="428604"/>
            <a:ext cx="37147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Любая лайка берёт с ветра запах зверя и птицы и устремляется к нему. Она может найти дичь даже по семенам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расшелушенных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шишек, которые пахнут белкой и сразу бежит по следу к тому дереву, где сидит белка. Лайка обладает быстротой поиска.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4 из 1588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3500430" cy="22502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4000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Охотничья</a:t>
            </a:r>
            <a:r>
              <a:rPr kumimoji="0" lang="ru-RU" sz="400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лайка</a:t>
            </a:r>
            <a:endParaRPr lang="ru-RU" sz="4000" dirty="0"/>
          </a:p>
        </p:txBody>
      </p:sp>
      <p:pic>
        <p:nvPicPr>
          <p:cNvPr id="4" name="Picture 2" descr="http://gigamir.net/upload/cache/659xs/img/gallery/70173/gallery_d61be77d96362ba35da5834c651a05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643314"/>
            <a:ext cx="4100391" cy="27375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428604"/>
            <a:ext cx="42862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Карело-финская лайка</a:t>
            </a:r>
            <a:endParaRPr lang="ru-RU" sz="3600" dirty="0" smtClean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643051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dirty="0" smtClean="0"/>
              <a:t> Энергична и работает на быстром галопе, даже может бежать рысью.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429000"/>
            <a:ext cx="35719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 собак этой породы очень хорошее врождённое чутьё. Нельзя, чтобы в пищу  собаки попадали вещества с острым запахом такие, как чеснок, перец, лавровый лист. Нельзя содержать собак рядом с  веществами, имеющими резкий запах – бензином, керосином, лаками. Это вредит обонянию собаки.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2 из 1587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3286148" cy="28479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Русско-европейская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лайка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http://ru.myalbum.com/GroteFoto-SQIKMMO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143248"/>
            <a:ext cx="3571900" cy="26789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357166"/>
            <a:ext cx="4357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00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Лайка </a:t>
            </a:r>
          </a:p>
          <a:p>
            <a:r>
              <a:rPr lang="ru-RU" sz="3600" b="1" i="1" dirty="0" smtClean="0">
                <a:solidFill>
                  <a:srgbClr val="0000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3600" b="1" i="1" dirty="0" err="1" smtClean="0">
                <a:solidFill>
                  <a:srgbClr val="0000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западно-сибирская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286388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Они более крупные, бегают галопом, часто переходят на семенящую рысь.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85736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Самые крупные, они бегут крупной рысью.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37 из 1587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7"/>
            <a:ext cx="2857520" cy="35715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Лайка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якутская</a:t>
            </a:r>
            <a:endParaRPr lang="ru-RU" sz="4000" dirty="0"/>
          </a:p>
        </p:txBody>
      </p:sp>
      <p:pic>
        <p:nvPicPr>
          <p:cNvPr id="4" name="Picture 2" descr="Картинка 33 из 1587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500042"/>
            <a:ext cx="3147494" cy="24630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66" y="3929066"/>
            <a:ext cx="3357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Сибирская лайка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Картинка 10 из 1588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3357586" cy="277423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Самоедская лайка (щенок)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Картинка 79 из 1587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59366" y="2857496"/>
            <a:ext cx="2584468" cy="23851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66" y="1928802"/>
            <a:ext cx="37862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Поющая лайка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682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43</cp:revision>
  <dcterms:created xsi:type="dcterms:W3CDTF">2011-04-04T07:22:37Z</dcterms:created>
  <dcterms:modified xsi:type="dcterms:W3CDTF">2012-02-23T13:23:46Z</dcterms:modified>
</cp:coreProperties>
</file>