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5" r:id="rId19"/>
    <p:sldId id="276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04" autoAdjust="0"/>
  </p:normalViewPr>
  <p:slideViewPr>
    <p:cSldViewPr>
      <p:cViewPr varScale="1">
        <p:scale>
          <a:sx n="85" d="100"/>
          <a:sy n="85" d="100"/>
        </p:scale>
        <p:origin x="-78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6;&#1072;&#1073;&#1086;&#1090;&#1072;%20&#1074;%20&#1041;&#1080;&#1073;&#1083;&#1080;&#1086;&#1090;&#1077;&#1082;&#1077;\&#1058;&#1091;&#1074;&#1077;%20&#1071;&#1085;&#1089;&#1089;&#1086;&#1085;\Tove%20Jansson\&#1053;&#1101;&#1085;&#1089;&#1080;%20&#1044;&#1088;&#1102;%20-%20&#1055;&#1088;&#1080;&#1074;&#1080;&#1076;&#1077;&#1085;&#1080;&#1077;%20&#1079;&#1072;&#1084;&#1082;&#1072;%20&#1052;&#1072;&#1083;&#1083;&#1086;&#1081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та в Библиотеке\Туве Янссон\1269792063_1246199472_x_54b8b0fc.jpg"/>
          <p:cNvPicPr>
            <a:picLocks noChangeAspect="1" noChangeArrowheads="1"/>
          </p:cNvPicPr>
          <p:nvPr/>
        </p:nvPicPr>
        <p:blipFill>
          <a:blip r:embed="rId3" cstate="print"/>
          <a:srcRect r="2290"/>
          <a:stretch>
            <a:fillRect/>
          </a:stretch>
        </p:blipFill>
        <p:spPr bwMode="auto">
          <a:xfrm>
            <a:off x="0" y="0"/>
            <a:ext cx="91440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98513" y="116632"/>
            <a:ext cx="7793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Долина Муми–троллей</a:t>
            </a:r>
            <a:endParaRPr lang="ru-RU" sz="54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Нэнси Дрю - Привидение замка Малл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D:\Работа в Библиотеке\Туве Янссон\moomin_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6048672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012160" y="620688"/>
            <a:ext cx="29523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Крошка Мю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 — самая маленькая жительница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муми-дома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. Она родилась во время страшной грозы, и от испуга получилась такой крошечной, что первое время её приходилось отыскивать с помощью увеличительного стекла. С тех пор она, конечно, подросла, но не сильно. Она обожает страшные истории и загадочные явления. Крошка Мю не очень-то деликатна, зато всегда не прочь повеселиться. 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Работа в Библиотеке\Туве Янссон\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Работа в Библиотеке\Туве Янссон\52926_5-550-70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111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Работа в Библиотеке\Туве Янссон\1269792063_1246199472_x_54b8b0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Работа в Библиотеке\Туве Янссон\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769307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Работа в Библиотеке\Туве Янссон\sbornik-multfilmov-imeninyi-serdtsa-2-dvdrip_scen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Работа в Библиотеке\Туве Янссон\39976_w464_h260_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512379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Работа в Библиотеке\Туве Янссон\174_02Автор Милла Синиярв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0957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6021288"/>
            <a:ext cx="5112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Наантали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Работа в Библиотеке\Туве Янссон\obl_yan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81375" cy="5238750"/>
          </a:xfrm>
          <a:prstGeom prst="rect">
            <a:avLst/>
          </a:prstGeom>
          <a:noFill/>
        </p:spPr>
      </p:pic>
      <p:pic>
        <p:nvPicPr>
          <p:cNvPr id="21508" name="Picture 4" descr="D:\Работа в Библиотеке\Туве Янссон\1999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071821"/>
            <a:ext cx="3020367" cy="4786179"/>
          </a:xfrm>
          <a:prstGeom prst="rect">
            <a:avLst/>
          </a:prstGeom>
          <a:noFill/>
        </p:spPr>
      </p:pic>
      <p:pic>
        <p:nvPicPr>
          <p:cNvPr id="21509" name="Picture 5" descr="D:\Работа в Библиотеке\Туве Янссон\12348127516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0199" y="0"/>
            <a:ext cx="3463801" cy="4802417"/>
          </a:xfrm>
          <a:prstGeom prst="rect">
            <a:avLst/>
          </a:prstGeom>
          <a:noFill/>
        </p:spPr>
      </p:pic>
      <p:pic>
        <p:nvPicPr>
          <p:cNvPr id="21510" name="Picture 6" descr="D:\Работа в Библиотеке\Туве Янссон\Хемуль, который любил тишину (Янссон Туве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700836"/>
            <a:ext cx="3816424" cy="6157164"/>
          </a:xfrm>
          <a:prstGeom prst="rect">
            <a:avLst/>
          </a:prstGeom>
          <a:noFill/>
        </p:spPr>
      </p:pic>
      <p:pic>
        <p:nvPicPr>
          <p:cNvPr id="21511" name="Picture 7" descr="D:\Работа в Библиотеке\Туве Янссон\105f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340768"/>
            <a:ext cx="3384649" cy="45233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Работа в Библиотеке\Туве Янссон\moomin (1).jpg"/>
          <p:cNvPicPr>
            <a:picLocks noChangeAspect="1" noChangeArrowheads="1"/>
          </p:cNvPicPr>
          <p:nvPr/>
        </p:nvPicPr>
        <p:blipFill>
          <a:blip r:embed="rId2" cstate="print"/>
          <a:srcRect l="9981" t="4663" r="6353" b="10307"/>
          <a:stretch>
            <a:fillRect/>
          </a:stretch>
        </p:blipFill>
        <p:spPr bwMode="auto">
          <a:xfrm>
            <a:off x="4427984" y="0"/>
            <a:ext cx="4716016" cy="6766458"/>
          </a:xfrm>
          <a:prstGeom prst="rect">
            <a:avLst/>
          </a:prstGeom>
          <a:noFill/>
        </p:spPr>
      </p:pic>
      <p:pic>
        <p:nvPicPr>
          <p:cNvPr id="22531" name="Picture 3" descr="D:\Работа в Библиотеке\Туве Янссон\page.jpg"/>
          <p:cNvPicPr>
            <a:picLocks noChangeAspect="1" noChangeArrowheads="1"/>
          </p:cNvPicPr>
          <p:nvPr/>
        </p:nvPicPr>
        <p:blipFill>
          <a:blip r:embed="rId3" cstate="print"/>
          <a:srcRect l="11102" t="4848" r="7408" b="10143"/>
          <a:stretch>
            <a:fillRect/>
          </a:stretch>
        </p:blipFill>
        <p:spPr bwMode="auto">
          <a:xfrm>
            <a:off x="0" y="-1"/>
            <a:ext cx="4644008" cy="683935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та в Библиотеке\Туве Янссон\47267837_Tove_Marika_Jans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802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76056" y="332656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Туве Янссон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141277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Хельсинки 1914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198884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мама – художница</a:t>
            </a:r>
          </a:p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папа – скульптор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278092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«Маленькие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тролли и большое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наводнение»</a:t>
            </a: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1938 –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&gt; 1945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400506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«Муми-тролль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комета»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6256" y="465313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«Шляпа волшебника»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6216" y="56612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+ 12 книг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61653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1500 книг и комиксов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Работа в Библиотеке\Туве Янссон\1246459939_x_cc507e77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та в Библиотеке\Туве Янссон\f_168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895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D:\Работа в Библиотеке\Туве Янссон\moomin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869159"/>
            <a:ext cx="8784976" cy="1756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абота в Библиотеке\Туве Янссон\moomin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6237312" cy="6237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372200" y="332656"/>
            <a:ext cx="248376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Муми-тролль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 - похож на вставшего на задние лапы беленького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бегемотика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, любит справедливость, честность, главный герой сказок о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муми-троллях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. "Мой дорогой, мой маленький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тролленок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". Муми-тролль - собирательный образ всех детей, живущих на свете.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бота в Библиотеке\Туве Янссон\moomin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6309320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300192" y="188640"/>
            <a:ext cx="284380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Фрекен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Снорк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 - светло-зелененькая, меняющая цвет в зависимости от настроения, пушистенькая, с челкой. Любит танцевать и навешивать на себя разные украшения. "И, признаться, очень недурна. Такая она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симпатяшка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. Плела из травы маленькие циновки для спанья и готовила мягкие настои из трав, если вдруг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разболится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живот. За ухом у нее всегда были цветы, а на ноге она носила маленький золотой браслет". 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Работа в Библиотеке\Туве Янссон\moomin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6192688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300192" y="548680"/>
            <a:ext cx="26642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Муми-папа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 в молодости часто совершал отчаянные и бесстрашные поступки: убежал из приюта, отправился в путешествие на корабле, спас от страшной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Морры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тётушку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Хемуля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и, не задумываясь, вытащил в шторм на берег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Муми-маму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вместе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её бесценной сумочкой.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Муми-папа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знает все истории на свете, но больше всего любит те из них, в которых участвовал лично. 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Работа в Библиотеке\Туве Янссон\moomin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6120680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012160" y="1"/>
            <a:ext cx="3131840" cy="6857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Муми-мама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. Невозмутимость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Муми-мамы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не имеет ничего общего с равнодушием. Наоборот,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Муми-мама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получает наибольшее удовольствие, когда ей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удаётся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о ком-нибудь хорошенько позаботиться. В запасе у неё всегда есть какое-нибудь надёжное средство или мудрое выражение, которому научила её бабушка.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Муми-мама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недаром гордится своим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умением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принимать гостей — на больших праздниках оладьи приходится развозить на садовой тележке, а варенья уходит по нескольку вёдер. 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Работа в Библиотеке\Туве Янссон\moomin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6264696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300192" y="1556792"/>
            <a:ext cx="26642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Снусмумрик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 - вольная птица, он не отягощает свою жизнь вещами, хороший товарищ, но дух бродяжничества уводит его от друзей. Уходит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Снусмумрик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на всю зиму, в теплые страны. 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Работа в Библиотеке\Туве Янссон\moomin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5976664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868144" y="404664"/>
            <a:ext cx="31318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Снифф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 — сын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Зверька-Шнырка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и Зверушки-Вертушки, парочки из числа сомнительных друзей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Муми-папы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Муми-семейство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усыновило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Сниффа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, но время от времени ему всё же кажется, что его не понимают.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Снифф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— существо беспокойное, обидчивое и весьма охочее до золота и прочих богатств. Временами жадность и вздорность берут над ним верх. Потому ему бывает так стыдно, что все немедленно его прощают. Родня,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всё-таки.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117</Words>
  <Application>Microsoft Office PowerPoint</Application>
  <PresentationFormat>Экран (4:3)</PresentationFormat>
  <Paragraphs>19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Lina</cp:lastModifiedBy>
  <cp:revision>49</cp:revision>
  <dcterms:modified xsi:type="dcterms:W3CDTF">2011-06-16T23:51:11Z</dcterms:modified>
</cp:coreProperties>
</file>