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ptor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54" autoAdjust="0"/>
  </p:normalViewPr>
  <p:slideViewPr>
    <p:cSldViewPr>
      <p:cViewPr varScale="1">
        <p:scale>
          <a:sx n="96" d="100"/>
          <a:sy n="96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2-23T11:51:29.718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5" Type="http://schemas.openxmlformats.org/officeDocument/2006/relationships/comments" Target="../comments/comment1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Уроки по развитию речи.</a:t>
            </a:r>
            <a:br>
              <a:rPr lang="ru-RU" dirty="0" smtClean="0"/>
            </a:br>
            <a:r>
              <a:rPr lang="ru-RU" dirty="0" smtClean="0"/>
              <a:t>Виды текстов.</a:t>
            </a:r>
            <a:br>
              <a:rPr lang="ru-RU" dirty="0" smtClean="0"/>
            </a:br>
            <a:r>
              <a:rPr lang="ru-RU" sz="2000" dirty="0" smtClean="0"/>
              <a:t>(плакаты для работы с изложениями и сочинениями)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643578"/>
            <a:ext cx="4071966" cy="685808"/>
          </a:xfrm>
        </p:spPr>
        <p:txBody>
          <a:bodyPr>
            <a:normAutofit lnSpcReduction="10000"/>
          </a:bodyPr>
          <a:lstStyle/>
          <a:p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</a:t>
            </a:r>
          </a:p>
          <a:p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</a:rPr>
              <a:t>МОУ «Гимназия №3» г. Ивантеевки Московской области</a:t>
            </a:r>
          </a:p>
          <a:p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</a:rPr>
              <a:t>Толоконникова Дарья Юрьевна</a:t>
            </a:r>
            <a:endParaRPr lang="ru-RU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D:\мамина папка\единая коллекция цифровых технологий\шаблоны для презентаций\Сказочные персонажи\896d2193bcf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86190"/>
            <a:ext cx="3332523" cy="2572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766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содержание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8183880" cy="4000528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4400" b="1" dirty="0" smtClean="0">
                <a:hlinkClick r:id="rId2" action="ppaction://hlinksldjump"/>
              </a:rPr>
              <a:t>Текст – повествование.</a:t>
            </a:r>
            <a:endParaRPr lang="ru-RU" sz="4400" b="1" dirty="0" smtClean="0"/>
          </a:p>
          <a:p>
            <a:pPr marL="342900" indent="-342900">
              <a:buAutoNum type="arabicPeriod"/>
            </a:pPr>
            <a:r>
              <a:rPr lang="ru-RU" sz="4400" b="1" dirty="0" smtClean="0">
                <a:hlinkClick r:id="rId3" action="ppaction://hlinksldjump"/>
              </a:rPr>
              <a:t>Текст – рассуждение.</a:t>
            </a:r>
            <a:endParaRPr lang="ru-RU" sz="4400" b="1" dirty="0" smtClean="0"/>
          </a:p>
          <a:p>
            <a:pPr marL="342900" indent="-342900">
              <a:buAutoNum type="arabicPeriod"/>
            </a:pPr>
            <a:r>
              <a:rPr lang="ru-RU" sz="4400" b="1" dirty="0" smtClean="0">
                <a:hlinkClick r:id="rId4" action="ppaction://hlinksldjump"/>
              </a:rPr>
              <a:t>Текст – описание.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71472" y="285728"/>
            <a:ext cx="8183562" cy="15716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Текст – повествование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6C0000"/>
                </a:solidFill>
              </a:rPr>
              <a:t>сменяющие друг друга последовательные события</a:t>
            </a:r>
            <a:endParaRPr lang="ru-RU" b="1" dirty="0">
              <a:solidFill>
                <a:srgbClr val="6C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2071679"/>
          <a:ext cx="8072493" cy="44062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0831"/>
                <a:gridCol w="2690831"/>
                <a:gridCol w="2690831"/>
              </a:tblGrid>
              <a:tr h="828681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СХЕМА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ПЛАН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ИСПОЛЬЗУЙ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1. Начало</a:t>
                      </a:r>
                      <a:r>
                        <a:rPr lang="ru-RU" sz="2000" b="1" baseline="0" dirty="0" smtClean="0"/>
                        <a:t> действия.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случилось?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Однажды ….</a:t>
                      </a:r>
                    </a:p>
                    <a:p>
                      <a:r>
                        <a:rPr lang="ru-RU" dirty="0" smtClean="0"/>
                        <a:t>Как-то раз…</a:t>
                      </a:r>
                    </a:p>
                    <a:p>
                      <a:r>
                        <a:rPr lang="ru-RU" dirty="0" smtClean="0"/>
                        <a:t>Когда – то…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2. Развитие действия. 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Где?</a:t>
                      </a:r>
                      <a:r>
                        <a:rPr lang="ru-RU" baseline="0" dirty="0" smtClean="0"/>
                        <a:t> Почему? Как?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Вдруг…</a:t>
                      </a:r>
                    </a:p>
                    <a:p>
                      <a:r>
                        <a:rPr lang="ru-RU" dirty="0" smtClean="0"/>
                        <a:t>И вот…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3. Кульминация </a:t>
                      </a:r>
                      <a:r>
                        <a:rPr lang="ru-RU" sz="2000" dirty="0" smtClean="0"/>
                        <a:t>(напряжённый</a:t>
                      </a:r>
                      <a:r>
                        <a:rPr lang="ru-RU" sz="2000" baseline="0" dirty="0" smtClean="0"/>
                        <a:t> момент)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4. Итог, конец.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Вот и всё…</a:t>
                      </a:r>
                    </a:p>
                    <a:p>
                      <a:r>
                        <a:rPr lang="ru-RU" dirty="0" smtClean="0"/>
                        <a:t>Так закончилось…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>
              <a:snd r:embed="rId3" name="push.wav"/>
            </a:hlinkClick>
          </p:cNvPr>
          <p:cNvSpPr/>
          <p:nvPr/>
        </p:nvSpPr>
        <p:spPr>
          <a:xfrm>
            <a:off x="8643934" y="6357934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571472" y="285728"/>
            <a:ext cx="8183562" cy="1571616"/>
          </a:xfrm>
          <a:prstGeom prst="rect">
            <a:avLst/>
          </a:prstGeom>
        </p:spPr>
        <p:txBody>
          <a:bodyPr vert="horz" anchor="b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Текст – описание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это рассказ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6C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об одновременных признаках людей, животных, растений, предметов.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6C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7" y="2000240"/>
          <a:ext cx="8215368" cy="432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8456"/>
                <a:gridCol w="2738456"/>
                <a:gridCol w="2738456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СХЕМА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ПЛАН 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ИСПОЛЬЗУЙ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1. Общий признак.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предмета и его признаки.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</a:t>
                      </a:r>
                      <a:r>
                        <a:rPr lang="ru-RU" baseline="0" dirty="0" smtClean="0"/>
                        <a:t> нами ….</a:t>
                      </a:r>
                    </a:p>
                    <a:p>
                      <a:r>
                        <a:rPr lang="ru-RU" baseline="0" dirty="0" smtClean="0"/>
                        <a:t>Это ….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Признаки частей: </a:t>
                      </a:r>
                    </a:p>
                    <a:p>
                      <a:r>
                        <a:rPr lang="ru-RU" dirty="0" smtClean="0"/>
                        <a:t>Рост, вес, цвет, лицо, голова, слева – справа, вблизи - вдали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r>
                        <a:rPr lang="ru-RU" baseline="0" dirty="0" smtClean="0"/>
                        <a:t>  - Какое?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Что? – На чём?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Как…</a:t>
                      </a:r>
                    </a:p>
                    <a:p>
                      <a:r>
                        <a:rPr lang="ru-RU" dirty="0" smtClean="0"/>
                        <a:t>Как будто…</a:t>
                      </a:r>
                    </a:p>
                    <a:p>
                      <a:r>
                        <a:rPr lang="ru-RU" dirty="0" smtClean="0"/>
                        <a:t>Будто…</a:t>
                      </a:r>
                    </a:p>
                    <a:p>
                      <a:r>
                        <a:rPr lang="ru-RU" dirty="0" smtClean="0"/>
                        <a:t>Словно…</a:t>
                      </a:r>
                    </a:p>
                    <a:p>
                      <a:r>
                        <a:rPr lang="ru-RU" dirty="0" smtClean="0"/>
                        <a:t>Похоже на…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3. Оценка предмета.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Это….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Нравится… </a:t>
                      </a:r>
                    </a:p>
                    <a:p>
                      <a:r>
                        <a:rPr lang="ru-RU" dirty="0" smtClean="0"/>
                        <a:t>потому что…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>
              <a:snd r:embed="rId3" name="push.wav"/>
            </a:hlinkClick>
          </p:cNvPr>
          <p:cNvSpPr/>
          <p:nvPr/>
        </p:nvSpPr>
        <p:spPr>
          <a:xfrm>
            <a:off x="8715372" y="6357934"/>
            <a:ext cx="428628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571472" y="285728"/>
            <a:ext cx="8183562" cy="1571616"/>
          </a:xfrm>
          <a:prstGeom prst="rect">
            <a:avLst/>
          </a:prstGeom>
        </p:spPr>
        <p:txBody>
          <a:bodyPr vert="horz" anchor="b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Текст – рассуждение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6C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- это объяснение событий, причин их появления.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6C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857365"/>
          <a:ext cx="8429684" cy="47295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5674"/>
                <a:gridCol w="2514116"/>
                <a:gridCol w="2809894"/>
              </a:tblGrid>
              <a:tr h="4326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СХЕМА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ПЛАН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ИСПОЛЬЗУЙ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3517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1" dirty="0" smtClean="0"/>
                        <a:t>Тезис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dirty="0" smtClean="0"/>
                        <a:t>(основная мысль)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что…</a:t>
                      </a:r>
                    </a:p>
                    <a:p>
                      <a:r>
                        <a:rPr lang="ru-RU" dirty="0" smtClean="0"/>
                        <a:t>Поэтому….</a:t>
                      </a:r>
                    </a:p>
                    <a:p>
                      <a:r>
                        <a:rPr lang="ru-RU" dirty="0" smtClean="0"/>
                        <a:t>Я думаю…</a:t>
                      </a:r>
                    </a:p>
                    <a:p>
                      <a:r>
                        <a:rPr lang="ru-RU" dirty="0" smtClean="0"/>
                        <a:t>Мне кажется…</a:t>
                      </a:r>
                    </a:p>
                    <a:p>
                      <a:r>
                        <a:rPr lang="ru-RU" dirty="0" smtClean="0"/>
                        <a:t>По-моему…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 считаю,</a:t>
                      </a:r>
                      <a:r>
                        <a:rPr kumimoji="0" lang="ru-RU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что…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17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 Доказательства: </a:t>
                      </a:r>
                    </a:p>
                    <a:p>
                      <a:r>
                        <a:rPr lang="ru-RU" sz="2000" b="0" dirty="0" smtClean="0"/>
                        <a:t>а). Примеры.</a:t>
                      </a:r>
                    </a:p>
                    <a:p>
                      <a:r>
                        <a:rPr lang="ru-RU" sz="2000" b="0" dirty="0" smtClean="0"/>
                        <a:t>б). Объяснения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Во-первых, …</a:t>
                      </a:r>
                    </a:p>
                    <a:p>
                      <a:r>
                        <a:rPr lang="ru-RU" dirty="0" smtClean="0"/>
                        <a:t>Во-вторых, …</a:t>
                      </a:r>
                    </a:p>
                    <a:p>
                      <a:r>
                        <a:rPr lang="ru-RU" dirty="0" smtClean="0"/>
                        <a:t>В-третьих, …</a:t>
                      </a:r>
                    </a:p>
                    <a:p>
                      <a:r>
                        <a:rPr lang="ru-RU" dirty="0" smtClean="0"/>
                        <a:t>Кроме того, …</a:t>
                      </a:r>
                    </a:p>
                    <a:p>
                      <a:r>
                        <a:rPr lang="ru-RU" dirty="0" smtClean="0"/>
                        <a:t>А еще….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Так как…</a:t>
                      </a:r>
                    </a:p>
                    <a:p>
                      <a:r>
                        <a:rPr lang="ru-RU" dirty="0" smtClean="0"/>
                        <a:t>Ведь…</a:t>
                      </a:r>
                    </a:p>
                    <a:p>
                      <a:r>
                        <a:rPr lang="ru-RU" dirty="0" smtClean="0"/>
                        <a:t>Значит….</a:t>
                      </a:r>
                    </a:p>
                    <a:p>
                      <a:r>
                        <a:rPr lang="ru-RU" dirty="0" smtClean="0"/>
                        <a:t>Следовательно…</a:t>
                      </a:r>
                    </a:p>
                    <a:p>
                      <a:r>
                        <a:rPr lang="ru-RU" dirty="0" smtClean="0"/>
                        <a:t>То, что доказывается…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63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 Вывод. 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Итак,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>
              <a:snd r:embed="rId3" name="push.wav"/>
            </a:hlinkClick>
          </p:cNvPr>
          <p:cNvSpPr/>
          <p:nvPr/>
        </p:nvSpPr>
        <p:spPr>
          <a:xfrm>
            <a:off x="8715404" y="6357958"/>
            <a:ext cx="42859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</TotalTime>
  <Words>262</Words>
  <Application>Microsoft Office PowerPoint</Application>
  <PresentationFormat>Экран (4:3)</PresentationFormat>
  <Paragraphs>80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Уроки по развитию речи. Виды текстов. (плакаты для работы с изложениями и сочинениями)</vt:lpstr>
      <vt:lpstr>содержание</vt:lpstr>
      <vt:lpstr>Текст – повествование  сменяющие друг друга последовательные события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по развитию речи. Виды текстов. (плакаты для работы с изложениями и сочинениями)</dc:title>
  <cp:lastModifiedBy>Виктор-Дарья</cp:lastModifiedBy>
  <cp:revision>10</cp:revision>
  <dcterms:modified xsi:type="dcterms:W3CDTF">2012-02-06T16:31:25Z</dcterms:modified>
</cp:coreProperties>
</file>