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724F9-37A9-4BEE-8E77-DF8CF9764E2E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DA788-C470-4AF2-8971-E00BF9FF82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15370" cy="11430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Why throw away so much?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Packaging.</a:t>
            </a:r>
            <a:endParaRPr lang="ru-RU" sz="2400" dirty="0"/>
          </a:p>
        </p:txBody>
      </p:sp>
      <p:pic>
        <p:nvPicPr>
          <p:cNvPr id="7" name="Содержимое 6" descr="73596992_d5cfa86965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357430"/>
            <a:ext cx="5643602" cy="423270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</a:t>
            </a:r>
            <a:r>
              <a:rPr lang="en-US" sz="2800" dirty="0" smtClean="0"/>
              <a:t>ne year in the European family throws away about 50 kg. of paper and about 60 kg. plastic.</a:t>
            </a:r>
            <a:endParaRPr lang="ru-RU" sz="2800" dirty="0"/>
          </a:p>
        </p:txBody>
      </p:sp>
      <p:pic>
        <p:nvPicPr>
          <p:cNvPr id="4" name="Содержимое 3" descr="5226212798_c458eac9c0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19" y="2714620"/>
            <a:ext cx="8674341" cy="253284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Green World reports say that in one year the average person throws away 174 various cans.</a:t>
            </a:r>
            <a:endParaRPr lang="ru-RU" sz="2400" dirty="0"/>
          </a:p>
        </p:txBody>
      </p:sp>
      <p:pic>
        <p:nvPicPr>
          <p:cNvPr id="6" name="Содержимое 5" descr="1389-14163-dcf6998214dacd068db17091f5bc42b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285860"/>
            <a:ext cx="7429552" cy="522854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Many things that we throw away can still be useful.</a:t>
            </a:r>
            <a:br>
              <a:rPr lang="en-US" sz="2400" dirty="0" smtClean="0"/>
            </a:br>
            <a:r>
              <a:rPr lang="en-US" sz="2400" dirty="0"/>
              <a:t>B</a:t>
            </a:r>
            <a:r>
              <a:rPr lang="en-US" sz="2400" dirty="0" smtClean="0"/>
              <a:t>ut only 4% of recyclable material is actually </a:t>
            </a:r>
            <a:r>
              <a:rPr lang="en-US" sz="2400" dirty="0" smtClean="0"/>
              <a:t>recycled 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  <p:pic>
        <p:nvPicPr>
          <p:cNvPr id="4" name="Содержимое 3" descr="5981355486_5884a824d9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294378"/>
            <a:ext cx="7643866" cy="510586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Nearly everything is packed in paper or plastic containers. </a:t>
            </a:r>
            <a:br>
              <a:rPr lang="en-US" sz="2400" dirty="0" smtClean="0"/>
            </a:br>
            <a:r>
              <a:rPr lang="en-US" sz="2400" dirty="0" smtClean="0"/>
              <a:t>It keeps food clean</a:t>
            </a:r>
            <a:r>
              <a:rPr lang="en-US" sz="2400" dirty="0"/>
              <a:t> </a:t>
            </a:r>
            <a:r>
              <a:rPr lang="en-US" sz="2400" dirty="0" smtClean="0"/>
              <a:t>and</a:t>
            </a:r>
            <a:r>
              <a:rPr lang="en-US" sz="2400" dirty="0" smtClean="0"/>
              <a:t> fresh.</a:t>
            </a:r>
            <a:endParaRPr lang="ru-RU" sz="2400" dirty="0"/>
          </a:p>
        </p:txBody>
      </p:sp>
      <p:pic>
        <p:nvPicPr>
          <p:cNvPr id="4" name="Содержимое 3" descr="4608112701_c8a6f431d2_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428736"/>
            <a:ext cx="7500990" cy="498112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Making plastic causes pollution.</a:t>
            </a:r>
            <a:endParaRPr lang="ru-RU" sz="2400" dirty="0"/>
          </a:p>
        </p:txBody>
      </p:sp>
      <p:pic>
        <p:nvPicPr>
          <p:cNvPr id="4" name="Содержимое 3" descr="3444832756_278006d966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357298"/>
            <a:ext cx="7786742" cy="519369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People drop their cigarette packets and cans of drink without a thought.</a:t>
            </a:r>
            <a:endParaRPr lang="ru-RU" sz="2400" dirty="0"/>
          </a:p>
        </p:txBody>
      </p:sp>
      <p:pic>
        <p:nvPicPr>
          <p:cNvPr id="4" name="Содержимое 3" descr="2065913541_b9bf26fedb_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285860"/>
            <a:ext cx="7858180" cy="523493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</a:t>
            </a:r>
            <a:r>
              <a:rPr lang="en-US" sz="2400" dirty="0" smtClean="0"/>
              <a:t>arbage can kill or hurt farm animals.</a:t>
            </a:r>
            <a:endParaRPr lang="ru-RU" sz="2400" dirty="0"/>
          </a:p>
        </p:txBody>
      </p:sp>
      <p:pic>
        <p:nvPicPr>
          <p:cNvPr id="5" name="Содержимое 4" descr="3808569591_ddd2599d67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142984"/>
            <a:ext cx="7215238" cy="545370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92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Why throw away so much?  Packaging.</vt:lpstr>
      <vt:lpstr>One year in the European family throws away about 50 kg. of paper and about 60 kg. plastic.</vt:lpstr>
      <vt:lpstr>The Green World reports say that in one year the average person throws away 174 various cans.</vt:lpstr>
      <vt:lpstr>Many things that we throw away can still be useful. But only 4% of recyclable material is actually recycled . </vt:lpstr>
      <vt:lpstr>Nearly everything is packed in paper or plastic containers.  It keeps food clean and fresh.</vt:lpstr>
      <vt:lpstr>Making plastic causes pollution.</vt:lpstr>
      <vt:lpstr>People drop their cigarette packets and cans of drink without a thought.</vt:lpstr>
      <vt:lpstr>Garbage can kill or hurt farm animals.</vt:lpstr>
    </vt:vector>
  </TitlesOfParts>
  <Company>Biga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throw away so much?   Packaging.</dc:title>
  <dc:creator>-</dc:creator>
  <cp:lastModifiedBy>-</cp:lastModifiedBy>
  <cp:revision>5</cp:revision>
  <dcterms:created xsi:type="dcterms:W3CDTF">2012-02-12T15:48:13Z</dcterms:created>
  <dcterms:modified xsi:type="dcterms:W3CDTF">2012-02-12T16:30:27Z</dcterms:modified>
</cp:coreProperties>
</file>