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6" r:id="rId1"/>
  </p:sldMasterIdLst>
  <p:notesMasterIdLst>
    <p:notesMasterId r:id="rId8"/>
  </p:notesMasterIdLst>
  <p:sldIdLst>
    <p:sldId id="256" r:id="rId2"/>
    <p:sldId id="265" r:id="rId3"/>
    <p:sldId id="264" r:id="rId4"/>
    <p:sldId id="262" r:id="rId5"/>
    <p:sldId id="259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8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7C279-EE30-47B2-BFE1-82F09C5485C7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8C15B-A883-4811-B6C8-969F2E4BB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8C15B-A883-4811-B6C8-969F2E4BB5D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B237CB-2588-4BFA-A863-2A4881F3FE83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24FDFE-AF73-44F9-9A44-832B437E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17" r:id="rId1"/>
    <p:sldLayoutId id="2147484418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rgbClr val="92D050"/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Олимпийские игры</a:t>
            </a:r>
            <a:endParaRPr lang="ru-RU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5992"/>
          </a:xfrm>
          <a:solidFill>
            <a:schemeClr val="accent4">
              <a:lumMod val="40000"/>
              <a:lumOff val="6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  <a:t>Древняя Греция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haroni" pitchFamily="2" charset="-79"/>
              </a:rPr>
              <a:t/>
            </a:r>
            <a:b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haroni" pitchFamily="2" charset="-79"/>
              </a:rPr>
            </a:br>
            <a: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  <a:t>Олимпиада  зародилась в Древней Греции.  Олимпиада бывает летняя и зимняя. Вот и у нас в городе Сочи в  2014 году будут проходить  зимние Олимпийские игры.  В Олимпийских играх участвуют только самые лучшие спортсмены.</a:t>
            </a:r>
            <a:b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</a:br>
            <a:endParaRPr lang="ru-RU" sz="2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1026" name="Picture 2" descr="C:\Documents and Settings\Пользователь\Рабочий стол\DSCN14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2357430"/>
            <a:ext cx="8073398" cy="40719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7963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/>
              <a:t>Клятва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Кто с ветром проворным сможет сравниться?</a:t>
            </a:r>
          </a:p>
          <a:p>
            <a:r>
              <a:rPr lang="ru-RU" dirty="0" smtClean="0"/>
              <a:t>Мы, олимпийцы!</a:t>
            </a:r>
          </a:p>
          <a:p>
            <a:r>
              <a:rPr lang="ru-RU" dirty="0" smtClean="0"/>
              <a:t>Кто верит в победу, преград не боится?</a:t>
            </a:r>
          </a:p>
          <a:p>
            <a:r>
              <a:rPr lang="ru-RU" dirty="0" smtClean="0"/>
              <a:t>Мы, олимпийцы!</a:t>
            </a:r>
          </a:p>
          <a:p>
            <a:r>
              <a:rPr lang="ru-RU" dirty="0" smtClean="0"/>
              <a:t>Кто спортом любимой Отчизны гордится?</a:t>
            </a:r>
          </a:p>
          <a:p>
            <a:r>
              <a:rPr lang="ru-RU" dirty="0" smtClean="0"/>
              <a:t>Мы, олимпийцы!</a:t>
            </a:r>
          </a:p>
          <a:p>
            <a:r>
              <a:rPr lang="ru-RU" dirty="0" smtClean="0"/>
              <a:t>Клянёмся быть честными, к победе стремиться,</a:t>
            </a:r>
          </a:p>
          <a:p>
            <a:r>
              <a:rPr lang="ru-RU" dirty="0" smtClean="0"/>
              <a:t>Рекордов высоких клянёмся добиться!</a:t>
            </a:r>
          </a:p>
          <a:p>
            <a:r>
              <a:rPr lang="ru-RU" dirty="0" smtClean="0"/>
              <a:t> А теперь вместе 3 раза: Клянёмся!</a:t>
            </a:r>
          </a:p>
          <a:p>
            <a:r>
              <a:rPr lang="ru-RU" dirty="0" smtClean="0"/>
              <a:t>Ученики вместе:  Клянёмся! Клянёмся! Клянёмся!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solidFill>
            <a:srgbClr val="7030A0"/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Баскетбол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1" name="Picture 3" descr="C:\Documents and Settings\Пользователь\Рабочий стол\DSCN14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357298"/>
            <a:ext cx="5976664" cy="4680520"/>
          </a:xfrm>
          <a:prstGeom prst="rect">
            <a:avLst/>
          </a:prstGeom>
          <a:solidFill>
            <a:srgbClr val="FFFF00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Лёгкая Атлетика бег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Пользователь\Рабочий стол\DSCN14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69093" y="1600200"/>
            <a:ext cx="7005814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14290"/>
            <a:ext cx="8319298" cy="785818"/>
          </a:xfrm>
          <a:solidFill>
            <a:schemeClr val="bg1"/>
          </a:solidFill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Огонь Символ Олимпиады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27584" y="1772816"/>
            <a:ext cx="7344816" cy="4176464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C:\Documents and Settings\Пользователь\Рабочий стол\DSCN14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7560840" cy="4464497"/>
          </a:xfrm>
          <a:prstGeom prst="rect">
            <a:avLst/>
          </a:prstGeom>
          <a:solidFill>
            <a:srgbClr val="FFFF00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273</TotalTime>
  <Words>78</Words>
  <Application>Microsoft Office PowerPoint</Application>
  <PresentationFormat>Экран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Олимпийские игры</vt:lpstr>
      <vt:lpstr>Древняя Греция Олимпиада  зародилась в Древней Греции.  Олимпиада бывает летняя и зимняя. Вот и у нас в городе Сочи в  2014 году будут проходить  зимние Олимпийские игры.  В Олимпийских играх участвуют только самые лучшие спортсмены. </vt:lpstr>
      <vt:lpstr>Клятва</vt:lpstr>
      <vt:lpstr>Баскетбол</vt:lpstr>
      <vt:lpstr>Лёгкая Атлетика бег</vt:lpstr>
      <vt:lpstr>Огонь Символ Олимпиады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User</dc:creator>
  <cp:lastModifiedBy>Татьяна</cp:lastModifiedBy>
  <cp:revision>33</cp:revision>
  <dcterms:created xsi:type="dcterms:W3CDTF">2011-12-01T15:28:40Z</dcterms:created>
  <dcterms:modified xsi:type="dcterms:W3CDTF">2011-12-05T08:33:43Z</dcterms:modified>
</cp:coreProperties>
</file>