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7" r:id="rId2"/>
    <p:sldId id="269" r:id="rId3"/>
    <p:sldId id="265" r:id="rId4"/>
    <p:sldId id="266" r:id="rId5"/>
    <p:sldId id="258" r:id="rId6"/>
    <p:sldId id="259" r:id="rId7"/>
    <p:sldId id="260" r:id="rId8"/>
    <p:sldId id="261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E3EB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A2C057E-176C-46A1-8655-9394BD22768B}" type="datetimeFigureOut">
              <a:rPr lang="ru-RU"/>
              <a:pPr>
                <a:defRPr/>
              </a:pPr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40541BA-CD93-4CA7-B59E-A90D52E7E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 приходом зимы  всё вокруг замирает, кроме, пожалуй, детей... В зиме есть свои прелести, которые радуют всю детвору. С зимой к нам приходят самые любимые праздники. В старые времена от Рождества до Крещения, во время Ярмарок и гуляний, люди поздравляли друг друга и придавались зимним забавам.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7A9340-720B-4B91-B8D7-F25FA8CBB3C0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Русская пословица гласит: « С себя всё заложить, а масленицу проводить». Масленица сопровождалась пением, плясками, ряжением, весёлыми играми. Например, строили снежный городок, а затем разрушали зимнюю твердыню. Это и символизирует надежду на победу тепла.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BF4947-0A8A-4205-98A0-B9FBE8F3E5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 последние годы праздники стали проводиться и в школах. Они дают возможность подвести итоги зимних наблюдений в природе, а красочность праздника помогает осуществлять наше эстетическое воспитание.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FF3748-D8FA-4B7B-9418-13C6303E8897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 России много снега. Этот дар природы с лихвой можно использовать и в современном мире игры детей и взрослых. Также надо не упустить возможность побывать на льду и опробовать разные средства передвижения... Хотелось бы рассказать, как можно устроить отдых для русской души зимой.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Ой, да это небезызвестная снежная баба! Посмотрите внимательно, ну- ну, приглядитесь!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Наша снежная баба похожа на куклу-русскую матрёшку. Наверное, нет ни одного человека, который ни разу бы не лепил снежную бабу. Всегда начнёт кто-нибудь один, а собирается много детворы. Ведь дети любят кукол! И ещё …будет интересно сделать чучело Масленицы!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612C2C-7E50-45C8-8781-74C8812C4CCD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Шум за рамою двойною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Еле-еле уловим.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Но ребят зовёт наружу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Зимний день сквозь лёд стекла-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В освежающую стужу.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Из уютного тепла.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DD9D35-A438-485F-9045-6AE9C6C604EE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Поделки из бутылочек и бутыльков разных конфигураций и форм могут составлять целые композиции, например, такие как «Последние зимние деньки».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Хочется сделать свою бабу самой красивой. Носик, глазки, рот и косыночку одеть. Или причёску её из прутиков соорудить. В руки дать метёлочку, жаль, конечно, что это всё недолговечно.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Что за нелепый человек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Пробрался к нам в двадцать первый век?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Морковный нос, в руке метла,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Боится солнца и тепла?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						(снеговик)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034946-F9F2-4A35-9A41-EF42EA32C5E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Снежная баба символизирует нашу русскую, деревенскую душу.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Лепить хорошо, но день ещё в самом разгаре. Может, прокатимся? Саночки или салазки, как говорили в старину. Все маленькие ребятишки любят зимой кататься в саночках. Но ещё красивее и совершенно незабываемо покататься в санях запряжённых тройкой лошадей.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Они летят быстрее ветра,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И я лечу с них на три метра.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Вот мой полёт закончен. Хлоп!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Посадка мягкая в сугроб.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(санки)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84AA59-17D9-4E6A-AF46-9BA7FFD276A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Как только начинаются морозы, застыли реки и озёра, залили нам каток, берём коньки и полный вперёд.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У моей бабушки в детстве были железные конёчки, которые крепились на валеночки. Но время идёт вперёд и сейчас у нас красивые коньки из пластика и кожи, самых разнообразных расцветок, на которых мы учимся выписывать пируэты, оставляя кайму нежнейшей, снежной пыли.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Разгорелся румянец на щеках, горячо спине  и мышцам ног! Пора снимать коньки и нырять в удобные валенки. Снежные бои нас ждут давно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Игра в снежки - самая простая зимняя игра. Собрал комочек снега и кидай в соседа, а он в тебя и получилась целая гурьба. Но ради безопасности и сохранения дружбы и улыбок, прежде чем играть обговорите правила броска! Ниже лица - можно..., без злости, а с долей доброты!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BB3FAA-1F19-418A-BD85-56DE76765CD7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Я люблю зиму, люблю зимние забавы. От них не устанешь, так как это бывает один раз в году.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Духовное наследие моего русского народа – это прекрасное, бесценное богатство. Особое значение для каждого ребёнка и взрослого имеют традиции, обычаи и праздники. У славян существует старинный обычай проводов Зимы.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C110D9-30E3-4012-B68E-CFAEEEACA938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Масленица – один из наиболее ярких, широко отмечаемых народом праздников, символизирующих проводы зимы и встречу весны. Зима в народном сознании отожествлялась со смертью, с мраком. Поэтому проводам зимы и встрече весны православные люди придавали особое, важное  значение.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142B1D-33FA-4CCD-BF04-5DFFB9706D49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Люди выносили из деревни соломенное чучело, изображающее зиму и сжигали его. Ведь Зима гибнет под жгучими лучами солнца. Ритуальным блюдом, маслеными блинами, лакомятся на протяжении всей масленичной недели. Даже было убеждение, что не потешить масленицу – « Жить в горькой беде и жизнь худо кончить».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Каждый день Масленицы имеет свое название и обряды:</a:t>
            </a:r>
            <a:br>
              <a:rPr lang="ru-RU" dirty="0" smtClean="0"/>
            </a:br>
            <a:r>
              <a:rPr lang="ru-RU" dirty="0" smtClean="0"/>
              <a:t>Понедельник — встреча. В этот день сооружали и наряжали соломенное чучело и начинали печь блины.</a:t>
            </a:r>
            <a:br>
              <a:rPr lang="ru-RU" dirty="0" smtClean="0"/>
            </a:br>
            <a:r>
              <a:rPr lang="ru-RU" dirty="0" smtClean="0"/>
              <a:t>Вторник — </a:t>
            </a:r>
            <a:r>
              <a:rPr lang="ru-RU" dirty="0" err="1" smtClean="0"/>
              <a:t>заигрыши</a:t>
            </a:r>
            <a:r>
              <a:rPr lang="ru-RU" dirty="0" smtClean="0"/>
              <a:t>. С раннего утра молодежь веселилась и каталась с гор. Все приглашали друг друга в гости.</a:t>
            </a:r>
            <a:br>
              <a:rPr lang="ru-RU" dirty="0" smtClean="0"/>
            </a:br>
            <a:r>
              <a:rPr lang="ru-RU" dirty="0" smtClean="0"/>
              <a:t>Среда — лакомка. Зятья приходили наведывать своих тещ и угощались аппетитными блинами с различной начинкой.</a:t>
            </a:r>
            <a:br>
              <a:rPr lang="ru-RU" dirty="0" smtClean="0"/>
            </a:br>
            <a:r>
              <a:rPr lang="ru-RU" dirty="0" smtClean="0"/>
              <a:t>Четверг — широкий разгул. Именно с этого дня начиналось всеобщее празднование Масленицы. Все жители сел и деревень устраивали хороводы, балаганы, кулачные бои, веселые игры и пирушки.</a:t>
            </a:r>
            <a:br>
              <a:rPr lang="ru-RU" dirty="0" smtClean="0"/>
            </a:br>
            <a:r>
              <a:rPr lang="ru-RU" dirty="0" smtClean="0"/>
              <a:t>Пятница — тещины вечерки. Теперь уже зятья у себя дома принимали тещ с румяными блинами. </a:t>
            </a:r>
            <a:br>
              <a:rPr lang="ru-RU" dirty="0" smtClean="0"/>
            </a:br>
            <a:r>
              <a:rPr lang="ru-RU" dirty="0" smtClean="0"/>
              <a:t>Суббота — </a:t>
            </a:r>
            <a:r>
              <a:rPr lang="ru-RU" dirty="0" err="1" smtClean="0"/>
              <a:t>золовкины</a:t>
            </a:r>
            <a:r>
              <a:rPr lang="ru-RU" dirty="0" smtClean="0"/>
              <a:t> посиделки. Золовки приходили в гости к молодым невесткам, пробовали их блины и получали подарки. </a:t>
            </a:r>
            <a:br>
              <a:rPr lang="ru-RU" dirty="0" smtClean="0"/>
            </a:br>
            <a:r>
              <a:rPr lang="ru-RU" dirty="0" smtClean="0"/>
              <a:t>Воскресенье — прощеный день или Прощеное Воскресенье. Традиционный обряд этого дня и окончания Масленицы — сжигание соломенного чучела, которое являлось символом уходящей зимы. Наши предки просили друг у друга прощение и в ответ слышали: «Бог простит». Эта традиция дошла и до нашего времени.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2A30FA-2B69-434C-A277-CD98ADD9C0F8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647DD-893B-424D-84B4-7481099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BF118-3D36-43AD-B4B7-BE9709958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A340-F108-41E6-96C1-8B98F1ABF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54F7B-8DCA-447A-A3CC-C96FCA87E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47D7B-0EC7-420A-8C04-80E1D984A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29EB7-332A-4EB9-9353-A1F651F59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86D50-F127-4CFB-A539-9C42DB52C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9F1FB-0DC0-408D-8C0D-6F8A3078C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71C20-C6E3-4F06-AC10-FAF70B92E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A91FA-21F6-4490-A8A1-60F1F6D29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4E9A2-1F69-414A-812B-D0C438F24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8D57F9-30AB-4532-AA50-6938337AB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557338"/>
            <a:ext cx="6400800" cy="22733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66FF"/>
                </a:solidFill>
              </a:rPr>
              <a:t>Проект «Русские зимние забавы в разноцветье красок. Масленица»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Художественно- эстетический цикл.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Руководитель: </a:t>
            </a:r>
            <a:r>
              <a:rPr lang="ru-RU" dirty="0" err="1" smtClean="0"/>
              <a:t>Кошляк</a:t>
            </a:r>
            <a:r>
              <a:rPr lang="ru-RU" dirty="0" smtClean="0"/>
              <a:t> Ж. 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МОУ «Абазинская СОШ № 50»,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Республика Хакасия</a:t>
            </a:r>
          </a:p>
        </p:txBody>
      </p:sp>
      <p:pic>
        <p:nvPicPr>
          <p:cNvPr id="7" name="Рисунок 6" descr="J0107026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59563" y="188913"/>
            <a:ext cx="2309812" cy="210978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pic>
        <p:nvPicPr>
          <p:cNvPr id="2" name="Рисунок 6" descr="J0107026.WM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8142" y="4027471"/>
            <a:ext cx="1834293" cy="163292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57188"/>
            <a:ext cx="3929062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fgmp_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9900" y="363538"/>
            <a:ext cx="5118100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643438"/>
            <a:ext cx="6870700" cy="1600200"/>
          </a:xfrm>
        </p:spPr>
        <p:txBody>
          <a:bodyPr/>
          <a:lstStyle/>
          <a:p>
            <a:pPr eaLnBrk="1" hangingPunct="1"/>
            <a:r>
              <a:rPr lang="ru-RU" smtClean="0"/>
              <a:t>Угадай, где кукла Масленица?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                                                                                                   </a:t>
            </a:r>
          </a:p>
        </p:txBody>
      </p:sp>
      <p:pic>
        <p:nvPicPr>
          <p:cNvPr id="5124" name="Picture 4" descr="igkuk2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88913"/>
            <a:ext cx="15636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06det040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213" y="188913"/>
            <a:ext cx="1498600" cy="1668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126" name="Picture 6" descr="igkuk1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3" y="2565400"/>
            <a:ext cx="1744662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igkuk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188913"/>
            <a:ext cx="1498600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kukl1i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25" y="2571750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06det039i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29125" y="2571750"/>
            <a:ext cx="1709738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C:\Documents and Settings\Admin\Рабочий стол\0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00813" y="2643188"/>
            <a:ext cx="18097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Матрёшки 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 rot="20930159">
            <a:off x="601674" y="390365"/>
            <a:ext cx="8258573" cy="25949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144"/>
              </a:avLst>
            </a:prstTxWarp>
          </a:bodyPr>
          <a:lstStyle/>
          <a:p>
            <a:pPr algn="ctr">
              <a:defRPr/>
            </a:pPr>
            <a:r>
              <a:rPr lang="ru-RU" sz="20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Матрёшка </a:t>
            </a:r>
          </a:p>
          <a:p>
            <a:pPr algn="ctr">
              <a:defRPr/>
            </a:pPr>
            <a:r>
              <a:rPr lang="ru-RU" sz="2000" kern="10" dirty="0" err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прородительница</a:t>
            </a:r>
            <a:r>
              <a:rPr lang="ru-RU" sz="20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  <a:p>
            <a:pPr algn="ctr">
              <a:defRPr/>
            </a:pPr>
            <a:r>
              <a:rPr lang="ru-RU" sz="20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неваляшки , </a:t>
            </a:r>
            <a:r>
              <a:rPr lang="ru-RU" sz="2000" i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 снежной бабы и  куклы Масленицы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xfrm>
            <a:off x="3348038" y="1052513"/>
            <a:ext cx="4208462" cy="19812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2"/>
                </a:solidFill>
              </a:rPr>
              <a:t>Наше творчество в разноцветье красок.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468313" y="908050"/>
          <a:ext cx="9604375" cy="4878388"/>
        </p:xfrm>
        <a:graphic>
          <a:graphicData uri="http://schemas.openxmlformats.org/presentationml/2006/ole">
            <p:oleObj spid="_x0000_s1026" name="Документ" r:id="rId4" imgW="5939246" imgH="297334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фото 8 марта 0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404813"/>
            <a:ext cx="6772275" cy="50800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171" name="WordArt 5"/>
          <p:cNvSpPr>
            <a:spLocks noChangeArrowheads="1" noChangeShapeType="1" noTextEdit="1"/>
          </p:cNvSpPr>
          <p:nvPr/>
        </p:nvSpPr>
        <p:spPr bwMode="auto">
          <a:xfrm>
            <a:off x="1258888" y="5734050"/>
            <a:ext cx="69135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57150">
                  <a:solidFill>
                    <a:schemeClr val="folHlin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 мы решили защитить проект во дворе школы...</a:t>
            </a:r>
          </a:p>
        </p:txBody>
      </p:sp>
      <p:pic>
        <p:nvPicPr>
          <p:cNvPr id="8198" name="Picture 6" descr="j0299587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740650" y="4581525"/>
            <a:ext cx="892175" cy="960438"/>
          </a:xfr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5373688"/>
            <a:ext cx="5543550" cy="148431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Рисовать на снегу весело!</a:t>
            </a:r>
          </a:p>
        </p:txBody>
      </p:sp>
      <p:pic>
        <p:nvPicPr>
          <p:cNvPr id="8195" name="Picture 4" descr="фото 8 марта 0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333375"/>
            <a:ext cx="6715125" cy="503555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1" name="Picture 5" descr="j0299587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667625" y="4437063"/>
            <a:ext cx="892175" cy="960437"/>
          </a:xfrm>
          <a:noFill/>
          <a:ln w="5715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5805488"/>
            <a:ext cx="5688013" cy="7921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Красота!</a:t>
            </a:r>
          </a:p>
        </p:txBody>
      </p:sp>
      <p:pic>
        <p:nvPicPr>
          <p:cNvPr id="9219" name="Picture 4" descr="фото 8 марта 0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260350"/>
            <a:ext cx="7024687" cy="5268913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45" name="Picture 5" descr="j0299587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804025" y="5734050"/>
            <a:ext cx="892175" cy="960438"/>
          </a:xfr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5661025"/>
            <a:ext cx="5976938" cy="936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Работа в группах.</a:t>
            </a:r>
          </a:p>
        </p:txBody>
      </p:sp>
      <p:pic>
        <p:nvPicPr>
          <p:cNvPr id="10243" name="Picture 4" descr="фото 8 марта 0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260350"/>
            <a:ext cx="7024687" cy="5268913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1269" name="Picture 5" descr="j02995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4581525"/>
            <a:ext cx="892175" cy="960438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357188"/>
            <a:ext cx="4071938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164</TotalTime>
  <Words>826</Words>
  <Application>Microsoft Office PowerPoint</Application>
  <PresentationFormat>Экран (4:3)</PresentationFormat>
  <Paragraphs>61</Paragraphs>
  <Slides>11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Comic Sans MS</vt:lpstr>
      <vt:lpstr>Arial</vt:lpstr>
      <vt:lpstr>Calibri</vt:lpstr>
      <vt:lpstr>Пастель</vt:lpstr>
      <vt:lpstr>Документ Microsoft Word</vt:lpstr>
      <vt:lpstr>Проект «Русские зимние забавы в разноцветье красок. Масленица»</vt:lpstr>
      <vt:lpstr>Угадай, где кукла Масленица?</vt:lpstr>
      <vt:lpstr>Слайд 3</vt:lpstr>
      <vt:lpstr>Наше творчество в разноцветье красок.</vt:lpstr>
      <vt:lpstr>Слайд 5</vt:lpstr>
      <vt:lpstr>Рисовать на снегу весело!</vt:lpstr>
      <vt:lpstr>Красота!</vt:lpstr>
      <vt:lpstr>Работа в группах.</vt:lpstr>
      <vt:lpstr>Слайд 9</vt:lpstr>
      <vt:lpstr>Слайд 10</vt:lpstr>
      <vt:lpstr>Слайд 11</vt:lpstr>
    </vt:vector>
  </TitlesOfParts>
  <Company>Хата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марта, урок рисования...</dc:title>
  <dc:creator>Di Key</dc:creator>
  <cp:lastModifiedBy>Admin</cp:lastModifiedBy>
  <cp:revision>13</cp:revision>
  <dcterms:created xsi:type="dcterms:W3CDTF">2008-03-13T19:17:14Z</dcterms:created>
  <dcterms:modified xsi:type="dcterms:W3CDTF">2012-02-24T17:42:56Z</dcterms:modified>
</cp:coreProperties>
</file>