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C688CA-917B-412D-9AF1-B5A0D79E1222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FEF0C9-04F7-4A1D-8E77-5F7CEE5816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255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EF0C9-04F7-4A1D-8E77-5F7CEE58167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56176" y="5949280"/>
            <a:ext cx="2987824" cy="908720"/>
          </a:xfrm>
        </p:spPr>
        <p:txBody>
          <a:bodyPr>
            <a:normAutofit/>
          </a:bodyPr>
          <a:lstStyle/>
          <a:p>
            <a:r>
              <a:rPr lang="en-US" dirty="0" smtClean="0"/>
              <a:t>By Ilya Vryashnikov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favorite types of books</a:t>
            </a:r>
            <a:endParaRPr lang="ru-RU" dirty="0"/>
          </a:p>
        </p:txBody>
      </p:sp>
      <p:pic>
        <p:nvPicPr>
          <p:cNvPr id="13316" name="Picture 4" descr="http://t3.gstatic.com/images?q=tbn:ANd9GcRYniVsQtxxkMGIHui1fVamTE9nwwFnfm22ZWkD_180ViTS1Z2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2896"/>
            <a:ext cx="6372200" cy="43651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my history of reading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628800"/>
            <a:ext cx="8280920" cy="3168352"/>
          </a:xfrm>
        </p:spPr>
        <p:txBody>
          <a:bodyPr>
            <a:normAutofit/>
          </a:bodyPr>
          <a:lstStyle/>
          <a:p>
            <a:r>
              <a:rPr lang="en-US" dirty="0" smtClean="0"/>
              <a:t>I started </a:t>
            </a:r>
            <a:r>
              <a:rPr lang="en-US" dirty="0" smtClean="0"/>
              <a:t>reading  </a:t>
            </a:r>
            <a:r>
              <a:rPr lang="en-US" dirty="0" smtClean="0"/>
              <a:t>when I was 6. I remember some of my first books: one about music</a:t>
            </a:r>
            <a:r>
              <a:rPr lang="ru-RU" dirty="0" smtClean="0"/>
              <a:t>, </a:t>
            </a:r>
            <a:r>
              <a:rPr lang="en-US" dirty="0" smtClean="0"/>
              <a:t> and one  with fairy tales. I liked them very much. When I went to school</a:t>
            </a:r>
            <a:r>
              <a:rPr lang="ru-RU" dirty="0" smtClean="0"/>
              <a:t>, </a:t>
            </a:r>
            <a:r>
              <a:rPr lang="en-US" dirty="0" smtClean="0"/>
              <a:t> I took some books  from the school library.  My first book from the school library was </a:t>
            </a:r>
            <a:r>
              <a:rPr lang="ru-RU" dirty="0" smtClean="0"/>
              <a:t>«</a:t>
            </a:r>
            <a:r>
              <a:rPr lang="en-US" dirty="0" err="1" smtClean="0"/>
              <a:t>Rodnychok</a:t>
            </a:r>
            <a:r>
              <a:rPr lang="ru-RU" dirty="0" smtClean="0"/>
              <a:t>» </a:t>
            </a:r>
            <a:r>
              <a:rPr lang="en-US" dirty="0" smtClean="0"/>
              <a:t>for 1-2 classes. Then I took one book by Nikolai </a:t>
            </a:r>
            <a:r>
              <a:rPr lang="en-US" dirty="0" err="1" smtClean="0"/>
              <a:t>Nosov</a:t>
            </a:r>
            <a:r>
              <a:rPr lang="en-US" dirty="0" smtClean="0"/>
              <a:t>. I liked it  very much.</a:t>
            </a:r>
            <a:endParaRPr lang="ru-RU" dirty="0"/>
          </a:p>
        </p:txBody>
      </p:sp>
      <p:sp>
        <p:nvSpPr>
          <p:cNvPr id="26626" name="AutoShape 2" descr="http://www.ekaterinakovalenko.com/wp-content/uploads/2009/10/%D0%9A%D0%BD%D0%B8%D0%B3%D0%B8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8" name="Picture 4" descr="http://t0.gstatic.com/images?q=tbn:ANd9GcRZeoBhFR1ekYXym_aX4ZMxwJqzZbOHqaKs9YUxZziQiirJ0Rk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9" y="4797153"/>
            <a:ext cx="3059832" cy="2060848"/>
          </a:xfrm>
          <a:prstGeom prst="rect">
            <a:avLst/>
          </a:prstGeom>
          <a:noFill/>
        </p:spPr>
      </p:pic>
      <p:pic>
        <p:nvPicPr>
          <p:cNvPr id="26630" name="Picture 6" descr="http://t2.gstatic.com/images?q=tbn:ANd9GcStpmBcyEwXhWby8xL8gNmpzEpc-MsCAqWZduO_GCj4brD6m8LY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797151"/>
            <a:ext cx="2771800" cy="206084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ekaterinakovalenko.com/wp-content/uploads/2009/10/%D0%9A%D0%BD%D0%B8%D0%B3%D0%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favorite types of books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like fantastic  very much. It is interesting for me to read about wizards  like Harry Potter</a:t>
            </a:r>
            <a:r>
              <a:rPr lang="ru-RU" dirty="0" smtClean="0"/>
              <a:t> </a:t>
            </a:r>
            <a:r>
              <a:rPr lang="en-US" dirty="0" smtClean="0"/>
              <a:t>and another mysterious things. I like  adventure novels too. Something like Star Wars.  And I knew</a:t>
            </a:r>
            <a:r>
              <a:rPr lang="ru-RU" dirty="0" smtClean="0"/>
              <a:t>, </a:t>
            </a:r>
            <a:r>
              <a:rPr lang="en-US" dirty="0" smtClean="0"/>
              <a:t> at first you need to read a book and then watch the film. Only then you can really enjoy the film.  Sometimes</a:t>
            </a:r>
            <a:r>
              <a:rPr lang="ru-RU" dirty="0" smtClean="0"/>
              <a:t>, </a:t>
            </a:r>
            <a:r>
              <a:rPr lang="en-US" dirty="0" smtClean="0"/>
              <a:t> if there is nothing to read</a:t>
            </a:r>
            <a:r>
              <a:rPr lang="ru-RU" dirty="0" smtClean="0"/>
              <a:t>, </a:t>
            </a:r>
            <a:r>
              <a:rPr lang="en-US" dirty="0" smtClean="0"/>
              <a:t> I like to read horror stories.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lub-drug.ru/wp-content/uploads/2011/04/Read-a-Boo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Prince and the Pauper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2334000"/>
          </a:xfrm>
        </p:spPr>
        <p:txBody>
          <a:bodyPr/>
          <a:lstStyle/>
          <a:p>
            <a:r>
              <a:rPr lang="en-US" dirty="0" smtClean="0"/>
              <a:t>It is a very interesting book about two boys- Tom </a:t>
            </a:r>
            <a:r>
              <a:rPr lang="en-US" dirty="0" err="1" smtClean="0"/>
              <a:t>Kenty</a:t>
            </a:r>
            <a:r>
              <a:rPr lang="ru-RU" dirty="0" smtClean="0"/>
              <a:t> </a:t>
            </a:r>
            <a:r>
              <a:rPr lang="en-US" dirty="0" smtClean="0"/>
              <a:t>from poor family</a:t>
            </a:r>
            <a:r>
              <a:rPr lang="ru-RU" dirty="0" smtClean="0"/>
              <a:t>,</a:t>
            </a:r>
            <a:r>
              <a:rPr lang="en-US" dirty="0" smtClean="0"/>
              <a:t> and prince Eduard.</a:t>
            </a:r>
            <a:r>
              <a:rPr lang="ru-RU" dirty="0" smtClean="0"/>
              <a:t> </a:t>
            </a:r>
            <a:r>
              <a:rPr lang="en-US" dirty="0" smtClean="0"/>
              <a:t>When Tom </a:t>
            </a:r>
            <a:r>
              <a:rPr lang="ru-RU" dirty="0" smtClean="0"/>
              <a:t> </a:t>
            </a:r>
            <a:r>
              <a:rPr lang="en-US" dirty="0" smtClean="0"/>
              <a:t>was going near the king’s  palace</a:t>
            </a:r>
            <a:r>
              <a:rPr lang="ru-RU" dirty="0" smtClean="0"/>
              <a:t>, </a:t>
            </a:r>
            <a:r>
              <a:rPr lang="en-US" dirty="0" smtClean="0"/>
              <a:t>he saw Prince Eduard…  What happened later you  can know  by reading this interesting book!</a:t>
            </a:r>
            <a:endParaRPr lang="ru-RU" dirty="0"/>
          </a:p>
        </p:txBody>
      </p:sp>
      <p:pic>
        <p:nvPicPr>
          <p:cNvPr id="1026" name="Picture 2" descr="http://www.audiobooksonline.com/media/Mark_Twain_Prince_and_the_Pauper_dramatized_casset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717032"/>
            <a:ext cx="4104456" cy="31409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ATTENTION!!!</a:t>
            </a:r>
            <a:endParaRPr lang="ru-RU" dirty="0"/>
          </a:p>
        </p:txBody>
      </p:sp>
      <p:pic>
        <p:nvPicPr>
          <p:cNvPr id="21506" name="Picture 2" descr="http://www.viralchart.ru/Images1/Images/oblojki/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1"/>
            <a:ext cx="4572000" cy="5229200"/>
          </a:xfrm>
          <a:prstGeom prst="rect">
            <a:avLst/>
          </a:prstGeom>
          <a:noFill/>
        </p:spPr>
      </p:pic>
      <p:pic>
        <p:nvPicPr>
          <p:cNvPr id="21508" name="Picture 4" descr="http://demotivators.ru/media/posters/3326/325451_eto-knig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0" y="1628800"/>
            <a:ext cx="4857750" cy="5229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139</TotalTime>
  <Words>227</Words>
  <Application>Microsoft Office PowerPoint</Application>
  <PresentationFormat>Экран (4:3)</PresentationFormat>
  <Paragraphs>10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My favorite types of books</vt:lpstr>
      <vt:lpstr>From my history of reading</vt:lpstr>
      <vt:lpstr>Презентация PowerPoint</vt:lpstr>
      <vt:lpstr>My favorite types of books</vt:lpstr>
      <vt:lpstr>Презентация PowerPoint</vt:lpstr>
      <vt:lpstr>Prince and the Pauper</vt:lpstr>
      <vt:lpstr>THANK YOU FOR ATTENTION!!!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favorite type of books</dc:title>
  <dc:creator>Админ</dc:creator>
  <cp:lastModifiedBy>шмоня</cp:lastModifiedBy>
  <cp:revision>19</cp:revision>
  <dcterms:created xsi:type="dcterms:W3CDTF">2012-02-08T04:08:52Z</dcterms:created>
  <dcterms:modified xsi:type="dcterms:W3CDTF">2012-02-24T15:47:21Z</dcterms:modified>
</cp:coreProperties>
</file>