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CC6F-B875-4481-9A35-6D4C021982F2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E8EE-5ED1-4839-9BC3-F9D5F1ECFF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DDA96-539B-43AD-9A77-F06DBF3ECE5B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1CC99-C1DB-4F35-B39D-DA9D557FD3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5FA62-A5C0-4797-9414-7B9254C89700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0BD33-CF0C-4A8E-A9D4-6A2A085E0A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A09C3-5B6E-4C93-9045-FFFD00C1C6B9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7D089-A4A8-4D35-BDAA-FC7DD378B8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721B4-967D-4A8A-8034-4F79015AF2A6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BEB1F-922C-46A1-BE61-D6FD4E5D14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3C278-2B75-408F-A0E3-9F9F1A25A994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EC7A9-F698-4B45-AC02-3EDF547F88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5706A-E127-46CF-9227-023F2662EE13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C27D9-D01B-4C93-8997-CEAFCACCE7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1D4B4-9DBA-45D2-BD47-0122F2CDC676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9C505-A1DB-4E7A-BDDE-0D57104FDD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87036-8A33-41FE-9F82-0E27889C2602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7F70-7425-431D-96E4-20B5D95D76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C20C9-6590-4BF5-8821-11480D5ED1E3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0FA58-9233-414B-A838-5AD75CF248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4439A-3A1D-4826-A77D-D68D687BB529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BCAEE-E989-4F9F-9B17-E7B6D227C4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E1B6AE-23F8-42FC-8B1E-BAE4FD676613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4FE2B4-81AB-4900-96CE-F87B02BDFF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Заголовок 8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38738" y="420688"/>
            <a:ext cx="3597275" cy="2895600"/>
          </a:xfrm>
          <a:noFill/>
        </p:spPr>
      </p:pic>
      <p:sp>
        <p:nvSpPr>
          <p:cNvPr id="13314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843713" cy="2138362"/>
          </a:xfrm>
        </p:spPr>
        <p:txBody>
          <a:bodyPr/>
          <a:lstStyle/>
          <a:p>
            <a:r>
              <a:rPr lang="ru-RU" i="1" smtClean="0"/>
              <a:t>Ученые долго не могли определить к кому же будут относиться СОВЫ и пришли к единому мнению ,что они будут в семействе крылатых хищников</a:t>
            </a:r>
          </a:p>
        </p:txBody>
      </p:sp>
      <p:pic>
        <p:nvPicPr>
          <p:cNvPr id="13315" name="Picture 3" descr="F:\Новая папка\Фильмы\Картиночки\животные\сова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3500437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4338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i="1" smtClean="0"/>
              <a:t>у СОВ очень большие глаза люди называют их так ,,Большие глаза на большой голове,,</a:t>
            </a:r>
          </a:p>
        </p:txBody>
      </p:sp>
      <p:pic>
        <p:nvPicPr>
          <p:cNvPr id="14339" name="Picture 2" descr="F:\Новая папка\Фильмы\Картиночки\животные\1229685286_26_ow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071938"/>
            <a:ext cx="2857500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5362" name="Содержимое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Есть не которые легенды про сов например одна из них ,,Совы днем не видят а ночью раскрывают глаза и летят на охоту,,</a:t>
            </a:r>
          </a:p>
        </p:txBody>
      </p:sp>
      <p:pic>
        <p:nvPicPr>
          <p:cNvPr id="15363" name="Picture 2" descr="F:\Новая папка\Фильмы\Картиночки\животные\1229685273_23_ow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429000"/>
            <a:ext cx="3192462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6386" name="Содержимое 12"/>
          <p:cNvSpPr>
            <a:spLocks noGrp="1"/>
          </p:cNvSpPr>
          <p:nvPr>
            <p:ph idx="1"/>
          </p:nvPr>
        </p:nvSpPr>
        <p:spPr>
          <a:xfrm>
            <a:off x="714375" y="1285875"/>
            <a:ext cx="8001000" cy="5851525"/>
          </a:xfrm>
        </p:spPr>
        <p:txBody>
          <a:bodyPr/>
          <a:lstStyle/>
          <a:p>
            <a:r>
              <a:rPr lang="ru-RU" smtClean="0"/>
              <a:t>Совы питаются мелкими грызунами  и некрупными птицами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2643188"/>
            <a:ext cx="5545138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7410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Совы жили по долгу Сипуха 18 лет сычи 22 года а филины 68 лет</a:t>
            </a:r>
          </a:p>
        </p:txBody>
      </p:sp>
      <p:pic>
        <p:nvPicPr>
          <p:cNvPr id="17411" name="Picture 2" descr="F:\Новая папка\Фильмы\Картиночки\животные\9e84850fa8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14625"/>
            <a:ext cx="3857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80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совы</dc:title>
  <dc:creator>Admin</dc:creator>
  <cp:lastModifiedBy>наташа</cp:lastModifiedBy>
  <cp:revision>7</cp:revision>
  <dcterms:created xsi:type="dcterms:W3CDTF">2011-05-06T03:33:51Z</dcterms:created>
  <dcterms:modified xsi:type="dcterms:W3CDTF">2012-02-24T19:15:35Z</dcterms:modified>
</cp:coreProperties>
</file>