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621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722BA-2F9E-4AD2-9AA2-DD68B44C9D6D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CF7FA-78B4-4742-80B5-BD5280FB3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FE1F0-6F5C-4FA9-AA29-EBFB601B1707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22559-0D78-4350-802F-BB33F7D6C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BECCB-33D0-46B6-B9BD-C92D1C50F14B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77D0-E6BB-465D-A37C-366065A4C6F8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3C6E-7A87-446E-851B-DCBB12EAE12A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431E-F850-494F-AB5E-967882DFE78A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4F9C-6727-44B2-9AE7-9BE425864A22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D02F-4E9F-4C21-B1B2-D1AD637C3F51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B7C2-E6FC-43AB-B474-F49025F6B2CA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4F5A-D445-4D65-88A4-C1A08AD341A5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2A35-9901-4533-AB61-BC326D0CBEB8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5E750-58AC-4FEB-97DF-2FF1DD8EC88E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454AE-9D24-4501-891C-C2C54253A605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126A16-EFB3-46CD-8E6B-0BCDAE8BA713}" type="datetime1">
              <a:rPr lang="ru-RU" smtClean="0"/>
              <a:pPr/>
              <a:t>23.02.2012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D75948-23BD-4B03-919B-FBBCD335B0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428604"/>
            <a:ext cx="7000924" cy="100013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АКВАРИУМ ИЗ БУМАГИ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4429132"/>
            <a:ext cx="3786214" cy="1323972"/>
          </a:xfrm>
          <a:solidFill>
            <a:schemeClr val="accent5">
              <a:lumMod val="50000"/>
            </a:schemeClr>
          </a:solidFill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Автор: 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Алексеев Михаил, 10 лет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МБОУ СОШ № 3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г. Вязьма, Смоленская область.</a:t>
            </a:r>
          </a:p>
          <a:p>
            <a:pPr algn="ctr"/>
            <a:endParaRPr lang="ru-RU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7" name="Picture 3" descr="C:\Users\Natasha\Desktop\рыбки\SAM_25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1500174"/>
            <a:ext cx="3849225" cy="2804221"/>
          </a:xfrm>
          <a:prstGeom prst="rect">
            <a:avLst/>
          </a:prstGeom>
          <a:noFill/>
        </p:spPr>
      </p:pic>
      <p:pic>
        <p:nvPicPr>
          <p:cNvPr id="1028" name="Picture 4" descr="C:\Users\Natasha\Desktop\рыбки\SAM_25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214554"/>
            <a:ext cx="2411034" cy="3214711"/>
          </a:xfrm>
          <a:prstGeom prst="rect">
            <a:avLst/>
          </a:prstGeom>
          <a:noFill/>
        </p:spPr>
      </p:pic>
      <p:pic>
        <p:nvPicPr>
          <p:cNvPr id="1029" name="Picture 5" descr="C:\Users\Natasha\Desktop\рыбки\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2214554"/>
            <a:ext cx="2190927" cy="328478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4348" y="5857892"/>
            <a:ext cx="7572428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Руководитель: Алексеева Наталья Николаевна, учитель ИЗО и технологии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МБОУ СОШ № 3 г. Вязьмы Смоленской обл.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8072494" cy="100013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1028" name="Picture 4" descr="C:\Users\Natasha\Desktop\рыбки\SAM_25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1428736"/>
            <a:ext cx="3857652" cy="5143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6"/>
            <a:ext cx="6307634" cy="7280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КРАТКАЯ АННОТАЦИЯ РАБОТЫ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571744"/>
            <a:ext cx="8929718" cy="3460426"/>
          </a:xfrm>
        </p:spPr>
        <p:txBody>
          <a:bodyPr>
            <a:normAutofit/>
          </a:bodyPr>
          <a:lstStyle/>
          <a:p>
            <a:pPr marL="361950" indent="-361950">
              <a:buNone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361950" indent="-361950">
              <a:buNone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628800"/>
            <a:ext cx="45365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Что может быть красивее аквариумных рыбок? Красоту живой природы заменить нельзя.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Но, что делать, если нет возможности завести этих прекрасных созданий?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Выход есть всегда!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Предлагаем вам выполнить бумажный аквариум в технике модульного оригами , который будет украшать ваш дом и дарить всем хорошее настроение.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Чтобы сделать аквариум, необходимо изготовить три или более рыбок и подвесить их к люстре.</a:t>
            </a:r>
            <a:endParaRPr lang="ru-RU" sz="2000" dirty="0"/>
          </a:p>
        </p:txBody>
      </p:sp>
      <p:pic>
        <p:nvPicPr>
          <p:cNvPr id="9" name="Picture 5" descr="C:\Users\Natasha\Desktop\рыб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1556792"/>
            <a:ext cx="3146111" cy="4716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5357850" cy="15001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ИНСТРУКЦИЯ ПО ВЫПОЛНЕНИЮ 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РАДУЖНОЙ РЫБКИ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571744"/>
            <a:ext cx="8929718" cy="3460426"/>
          </a:xfrm>
        </p:spPr>
        <p:txBody>
          <a:bodyPr>
            <a:normAutofit lnSpcReduction="10000"/>
          </a:bodyPr>
          <a:lstStyle/>
          <a:p>
            <a:pPr marL="361950" indent="-36195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Радужная рыбка выполняется из треугольных модулей оригами.                                                 </a:t>
            </a:r>
          </a:p>
          <a:p>
            <a:pPr marL="361950" indent="-36195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               </a:t>
            </a:r>
          </a:p>
          <a:p>
            <a:pPr marL="361950" indent="-36195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  </a:t>
            </a:r>
          </a:p>
          <a:p>
            <a:pPr marL="361950" indent="-36195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   Нам понадобиться:   </a:t>
            </a:r>
          </a:p>
          <a:p>
            <a:pPr marL="361950" indent="-36195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23 красных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 </a:t>
            </a:r>
            <a:r>
              <a:rPr lang="ru-RU" b="1" dirty="0" smtClean="0">
                <a:solidFill>
                  <a:srgbClr val="00B050"/>
                </a:solidFill>
              </a:rPr>
              <a:t>33 зеленых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</a:p>
          <a:p>
            <a:pPr marL="361950" indent="-36195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   </a:t>
            </a:r>
            <a:r>
              <a:rPr lang="ru-RU" b="1" dirty="0" smtClean="0">
                <a:solidFill>
                  <a:srgbClr val="FA621E"/>
                </a:solidFill>
              </a:rPr>
              <a:t>24 оранжевых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  </a:t>
            </a:r>
          </a:p>
          <a:p>
            <a:pPr marL="361950" indent="-36195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  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7 </a:t>
            </a: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розовых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модулей. </a:t>
            </a:r>
          </a:p>
          <a:p>
            <a:pPr marL="361950" indent="-361950">
              <a:buNone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Natasha\Desktop\фото рыбки\SAM_26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2928934"/>
            <a:ext cx="1428760" cy="1234096"/>
          </a:xfrm>
          <a:prstGeom prst="rect">
            <a:avLst/>
          </a:prstGeom>
          <a:noFill/>
        </p:spPr>
      </p:pic>
      <p:pic>
        <p:nvPicPr>
          <p:cNvPr id="2051" name="Picture 3" descr="C:\Users\Natasha\Desktop\фото рыбки\SAM_26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3786190"/>
            <a:ext cx="3143272" cy="2633765"/>
          </a:xfrm>
          <a:prstGeom prst="rect">
            <a:avLst/>
          </a:prstGeom>
          <a:noFill/>
        </p:spPr>
      </p:pic>
      <p:pic>
        <p:nvPicPr>
          <p:cNvPr id="2052" name="Picture 4" descr="C:\Users\Natasha\Desktop\фото рыбки\SAM_263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285728"/>
            <a:ext cx="3071834" cy="2345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4143380"/>
            <a:ext cx="4543428" cy="2143140"/>
          </a:xfrm>
        </p:spPr>
        <p:txBody>
          <a:bodyPr/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3.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Третий ряд- четыре зеленых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142984"/>
            <a:ext cx="714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2.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Берем два красных модуля </a:t>
            </a:r>
          </a:p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 и нанизываем на них три </a:t>
            </a:r>
          </a:p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 зеленых ;                                              </a:t>
            </a:r>
          </a:p>
        </p:txBody>
      </p:sp>
      <p:pic>
        <p:nvPicPr>
          <p:cNvPr id="3074" name="Picture 2" descr="C:\Users\Natasha\Desktop\фото рыбки\SAM_26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9256" y="1000108"/>
            <a:ext cx="3199401" cy="3143272"/>
          </a:xfrm>
          <a:prstGeom prst="rect">
            <a:avLst/>
          </a:prstGeom>
          <a:noFill/>
        </p:spPr>
      </p:pic>
      <p:pic>
        <p:nvPicPr>
          <p:cNvPr id="3075" name="Picture 3" descr="C:\Users\Natasha\Desktop\фото рыбки\SAM_26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286124"/>
            <a:ext cx="3296353" cy="3076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4214818"/>
            <a:ext cx="5429288" cy="2357454"/>
          </a:xfrm>
        </p:spPr>
        <p:txBody>
          <a:bodyPr>
            <a:normAutofit/>
          </a:bodyPr>
          <a:lstStyle/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5.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 шестом, седьмом и восьмом рядах нанизываем оранжевые модули . Заметьте, что в каждом ряду число модулей увеличивается на 1.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142984"/>
            <a:ext cx="56436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4.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 четвертом ряду, в центре,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вставляем красный модуль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(это будет глаз) и завершаем 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ряд зелеными .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Пятый ряд- 6 зеленых модулей;                                              </a:t>
            </a:r>
          </a:p>
        </p:txBody>
      </p:sp>
      <p:pic>
        <p:nvPicPr>
          <p:cNvPr id="5122" name="Picture 2" descr="C:\Users\Natasha\Desktop\фото рыбки\SAM_26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714356"/>
            <a:ext cx="3200400" cy="3286125"/>
          </a:xfrm>
          <a:prstGeom prst="rect">
            <a:avLst/>
          </a:prstGeom>
          <a:noFill/>
        </p:spPr>
      </p:pic>
      <p:pic>
        <p:nvPicPr>
          <p:cNvPr id="5123" name="Picture 3" descr="C:\Users\Natasha\Desktop\фото рыбки\SAM_26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357562"/>
            <a:ext cx="2714644" cy="3241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4000504"/>
            <a:ext cx="4543428" cy="2143140"/>
          </a:xfrm>
        </p:spPr>
        <p:txBody>
          <a:bodyPr/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7.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На </a:t>
            </a:r>
            <a:r>
              <a:rPr lang="ru-RU" sz="2800" b="1" dirty="0" err="1" smtClean="0">
                <a:solidFill>
                  <a:schemeClr val="accent5">
                    <a:lumMod val="50000"/>
                  </a:schemeClr>
                </a:solidFill>
              </a:rPr>
              <a:t>розовые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модули нанизываются  три ряда зеленых.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142984"/>
            <a:ext cx="7143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6.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Девятый и десятый ряды-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модули красные. 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С 11 ряда начинается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выполнение хвоста- в центре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один </a:t>
            </a:r>
            <a:r>
              <a:rPr lang="ru-RU" sz="2800" b="1" dirty="0" err="1" smtClean="0">
                <a:solidFill>
                  <a:schemeClr val="accent5">
                    <a:lumMod val="50000"/>
                  </a:schemeClr>
                </a:solidFill>
              </a:rPr>
              <a:t>розовый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, 12 ряд -  два ;                                              </a:t>
            </a:r>
          </a:p>
        </p:txBody>
      </p:sp>
      <p:pic>
        <p:nvPicPr>
          <p:cNvPr id="6146" name="Picture 2" descr="C:\Users\Natasha\Desktop\фото рыбки\SAM_26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857232"/>
            <a:ext cx="3149624" cy="3058594"/>
          </a:xfrm>
          <a:prstGeom prst="rect">
            <a:avLst/>
          </a:prstGeom>
          <a:noFill/>
        </p:spPr>
      </p:pic>
      <p:pic>
        <p:nvPicPr>
          <p:cNvPr id="6149" name="Picture 5" descr="C:\Users\Natasha\Desktop\фото рыбки\SAM_26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643314"/>
            <a:ext cx="3429024" cy="275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4000504"/>
            <a:ext cx="4543428" cy="1928826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9. </a:t>
            </a: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На хвостик можно наклеить тонкие завитые </a:t>
            </a:r>
            <a:r>
              <a:rPr lang="ru-RU" sz="3000" b="1" dirty="0" err="1" smtClean="0">
                <a:solidFill>
                  <a:schemeClr val="accent5">
                    <a:lumMod val="50000"/>
                  </a:schemeClr>
                </a:solidFill>
              </a:rPr>
              <a:t>полосочки</a:t>
            </a: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 . Наша рыбка готова.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00108"/>
            <a:ext cx="7143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8.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Формируем плавники: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сверху и снизу на крайние 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красные модули насаживаем</a:t>
            </a:r>
          </a:p>
          <a:p>
            <a:pPr marL="361950" indent="-36195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по два </a:t>
            </a:r>
            <a:r>
              <a:rPr lang="ru-RU" sz="2800" b="1" dirty="0" err="1" smtClean="0">
                <a:solidFill>
                  <a:schemeClr val="accent5">
                    <a:lumMod val="50000"/>
                  </a:schemeClr>
                </a:solidFill>
              </a:rPr>
              <a:t>розовых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и два зеленых;                                              </a:t>
            </a:r>
          </a:p>
        </p:txBody>
      </p:sp>
      <p:pic>
        <p:nvPicPr>
          <p:cNvPr id="7170" name="Picture 2" descr="C:\Users\Natasha\Desktop\фото рыбки\SAM_26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857232"/>
            <a:ext cx="3286148" cy="2947464"/>
          </a:xfrm>
          <a:prstGeom prst="rect">
            <a:avLst/>
          </a:prstGeom>
          <a:noFill/>
        </p:spPr>
      </p:pic>
      <p:pic>
        <p:nvPicPr>
          <p:cNvPr id="7171" name="Picture 3" descr="C:\Users\Natasha\Desktop\фото рыбки\SAM_26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3357562"/>
            <a:ext cx="3706623" cy="2830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4714884"/>
            <a:ext cx="4714908" cy="1928826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От легкого патока воздуха рыбки приходят в движение и создают впечатление настоящего аквариума.</a:t>
            </a: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85794"/>
            <a:ext cx="56436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ОФОРМЛЕНИЕ АКВАРИУМА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428736"/>
            <a:ext cx="50720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Чтобы сделать аквариум, необходимо изготовить 3 или более рыбок. К ним легко нанизываются нити разной длины. Всю эту красоту можно повесить под люстру. </a:t>
            </a:r>
            <a:endParaRPr lang="ru-RU" sz="2800" dirty="0"/>
          </a:p>
        </p:txBody>
      </p:sp>
      <p:pic>
        <p:nvPicPr>
          <p:cNvPr id="8" name="Picture 5" descr="C:\Users\Natasha\Desktop\рыб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785794"/>
            <a:ext cx="2857938" cy="4284814"/>
          </a:xfrm>
          <a:prstGeom prst="rect">
            <a:avLst/>
          </a:prstGeom>
          <a:noFill/>
        </p:spPr>
      </p:pic>
      <p:pic>
        <p:nvPicPr>
          <p:cNvPr id="8195" name="Picture 3" descr="C:\Users\Natasha\Desktop\рыбки\DSC02107 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4143380"/>
            <a:ext cx="3411075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43050"/>
            <a:ext cx="7786742" cy="4572032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514350" indent="-514350">
              <a:buClr>
                <a:srgbClr val="C00000"/>
              </a:buClr>
              <a:buAutoNum type="arabicPeriod"/>
            </a:pP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Гончар В. В. Модульное оригами;</a:t>
            </a:r>
          </a:p>
          <a:p>
            <a:pPr marL="514350" indent="-514350">
              <a:buClr>
                <a:srgbClr val="C00000"/>
              </a:buClr>
              <a:buAutoNum type="arabicPeriod"/>
            </a:pPr>
            <a:r>
              <a:rPr lang="ru-RU" sz="3000" b="1" dirty="0" err="1" smtClean="0">
                <a:solidFill>
                  <a:schemeClr val="accent5">
                    <a:lumMod val="50000"/>
                  </a:schemeClr>
                </a:solidFill>
              </a:rPr>
              <a:t>Проснякова</a:t>
            </a: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 Т. Н. Забавные фигурки. Модульное оригами;</a:t>
            </a:r>
          </a:p>
          <a:p>
            <a:pPr marL="514350" indent="-514350">
              <a:buClr>
                <a:srgbClr val="C00000"/>
              </a:buClr>
              <a:buAutoNum type="arabicPeriod"/>
            </a:pP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Материалы сайта «Страна мастеров»</a:t>
            </a:r>
          </a:p>
          <a:p>
            <a:pPr marL="514350" indent="-514350">
              <a:buClr>
                <a:srgbClr val="C00000"/>
              </a:buClr>
              <a:buAutoNum type="arabicPeriod"/>
            </a:pPr>
            <a:r>
              <a:rPr lang="en-US" sz="3000" b="1" dirty="0" smtClean="0">
                <a:solidFill>
                  <a:schemeClr val="accent5">
                    <a:lumMod val="50000"/>
                  </a:schemeClr>
                </a:solidFill>
              </a:rPr>
              <a:t>http</a:t>
            </a: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r>
              <a:rPr lang="en-US" sz="3000" b="1" dirty="0" smtClean="0">
                <a:solidFill>
                  <a:schemeClr val="accent5">
                    <a:lumMod val="50000"/>
                  </a:schemeClr>
                </a:solidFill>
              </a:rPr>
              <a:t>//stranamasterov.ru/print/node/23850</a:t>
            </a:r>
            <a:endParaRPr lang="ru-RU" sz="3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>
              <a:buClr>
                <a:srgbClr val="C00000"/>
              </a:buClr>
              <a:buAutoNum type="arabicPeriod"/>
            </a:pPr>
            <a:endParaRPr lang="ru-RU" sz="3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>
              <a:buClr>
                <a:srgbClr val="C00000"/>
              </a:buClr>
              <a:buAutoNum type="arabicPeriod"/>
            </a:pPr>
            <a:endParaRPr lang="ru-RU" sz="3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>
              <a:buClr>
                <a:srgbClr val="C00000"/>
              </a:buClr>
              <a:buAutoNum type="arabicPeriod"/>
            </a:pPr>
            <a:endParaRPr lang="ru-RU" sz="30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857232"/>
            <a:ext cx="56436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ИСТОЧНИКИ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379</Words>
  <Application>Microsoft Office PowerPoint</Application>
  <PresentationFormat>Экран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АКВАРИУМ ИЗ БУМАГИ</vt:lpstr>
      <vt:lpstr>КРАТКАЯ АННОТАЦИЯ РАБОТЫ</vt:lpstr>
      <vt:lpstr>ИНСТРУКЦИЯ ПО ВЫПОЛНЕНИЮ  РАДУЖНОЙ РЫБКИ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РАДУЖНЫЕ РЫБКИ</dc:title>
  <dc:creator>Natasha</dc:creator>
  <cp:lastModifiedBy>Natasha</cp:lastModifiedBy>
  <cp:revision>19</cp:revision>
  <dcterms:created xsi:type="dcterms:W3CDTF">2012-02-17T17:32:39Z</dcterms:created>
  <dcterms:modified xsi:type="dcterms:W3CDTF">2012-02-23T20:01:01Z</dcterms:modified>
</cp:coreProperties>
</file>