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7" r:id="rId2"/>
    <p:sldId id="261" r:id="rId3"/>
    <p:sldId id="262" r:id="rId4"/>
    <p:sldId id="258" r:id="rId5"/>
    <p:sldId id="263" r:id="rId6"/>
    <p:sldId id="259" r:id="rId7"/>
    <p:sldId id="260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CAD64-9623-471D-8847-3DEF939A9274}" type="datetimeFigureOut">
              <a:rPr lang="ru-RU" smtClean="0"/>
              <a:t>28.01.2012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4EF06-36CE-4B51-8A9E-B50EE5AB4CF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CAD64-9623-471D-8847-3DEF939A9274}" type="datetimeFigureOut">
              <a:rPr lang="ru-RU" smtClean="0"/>
              <a:t>28.01.2012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4EF06-36CE-4B51-8A9E-B50EE5AB4C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CAD64-9623-471D-8847-3DEF939A9274}" type="datetimeFigureOut">
              <a:rPr lang="ru-RU" smtClean="0"/>
              <a:t>28.01.2012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4EF06-36CE-4B51-8A9E-B50EE5AB4C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CAD64-9623-471D-8847-3DEF939A9274}" type="datetimeFigureOut">
              <a:rPr lang="ru-RU" smtClean="0"/>
              <a:t>28.01.2012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4EF06-36CE-4B51-8A9E-B50EE5AB4C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CAD64-9623-471D-8847-3DEF939A9274}" type="datetimeFigureOut">
              <a:rPr lang="ru-RU" smtClean="0"/>
              <a:t>28.01.2012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4EF06-36CE-4B51-8A9E-B50EE5AB4CF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CAD64-9623-471D-8847-3DEF939A9274}" type="datetimeFigureOut">
              <a:rPr lang="ru-RU" smtClean="0"/>
              <a:t>28.01.2012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4EF06-36CE-4B51-8A9E-B50EE5AB4C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CAD64-9623-471D-8847-3DEF939A9274}" type="datetimeFigureOut">
              <a:rPr lang="ru-RU" smtClean="0"/>
              <a:t>28.01.2012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4EF06-36CE-4B51-8A9E-B50EE5AB4C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CAD64-9623-471D-8847-3DEF939A9274}" type="datetimeFigureOut">
              <a:rPr lang="ru-RU" smtClean="0"/>
              <a:t>28.01.2012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4EF06-36CE-4B51-8A9E-B50EE5AB4C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CAD64-9623-471D-8847-3DEF939A9274}" type="datetimeFigureOut">
              <a:rPr lang="ru-RU" smtClean="0"/>
              <a:t>28.01.2012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4EF06-36CE-4B51-8A9E-B50EE5AB4C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CAD64-9623-471D-8847-3DEF939A9274}" type="datetimeFigureOut">
              <a:rPr lang="ru-RU" smtClean="0"/>
              <a:t>28.01.2012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4EF06-36CE-4B51-8A9E-B50EE5AB4C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CAD64-9623-471D-8847-3DEF939A9274}" type="datetimeFigureOut">
              <a:rPr lang="ru-RU" smtClean="0"/>
              <a:t>28.01.2012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1F4EF06-36CE-4B51-8A9E-B50EE5AB4CF5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EBCAD64-9623-471D-8847-3DEF939A9274}" type="datetimeFigureOut">
              <a:rPr lang="ru-RU" smtClean="0"/>
              <a:t>28.01.2012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1F4EF06-36CE-4B51-8A9E-B50EE5AB4CF5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20714999">
            <a:off x="-384801" y="1618669"/>
            <a:ext cx="856054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de-DE" sz="72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innerShdw blurRad="63500" dist="50800">
                    <a:prstClr val="black">
                      <a:alpha val="50000"/>
                    </a:prstClr>
                  </a:innerShdw>
                </a:effectLst>
              </a:rPr>
              <a:t>Naturkatastrophen</a:t>
            </a:r>
            <a:endParaRPr lang="ru-RU" sz="72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  <a:innerShdw blurRad="63500" dist="50800">
                  <a:prstClr val="black">
                    <a:alpha val="50000"/>
                  </a:prstClr>
                </a:inn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20993">
            <a:off x="3785534" y="2947003"/>
            <a:ext cx="4355976" cy="32669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87916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43" y="260648"/>
            <a:ext cx="9103357" cy="6358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091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88640"/>
            <a:ext cx="8892480" cy="6669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4384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620688"/>
            <a:ext cx="638136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4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Abgang einer  Lawine</a:t>
            </a:r>
            <a:endParaRPr lang="ru-RU" sz="48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0049" y="1440953"/>
            <a:ext cx="4469336" cy="5256584"/>
          </a:xfrm>
          <a:prstGeom prst="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997701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3688" y="516124"/>
            <a:ext cx="534082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6000" dirty="0" smtClean="0">
                <a:solidFill>
                  <a:srgbClr val="FFC000"/>
                </a:solidFill>
              </a:rPr>
              <a:t>Wüstenbildung</a:t>
            </a:r>
            <a:endParaRPr lang="ru-RU" sz="6000" dirty="0">
              <a:solidFill>
                <a:srgbClr val="FFC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214" y="1552569"/>
            <a:ext cx="6588224" cy="49411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898211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1755" y="1285742"/>
            <a:ext cx="858132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4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Einschlag eines großen Meteoriten</a:t>
            </a:r>
            <a:endParaRPr lang="ru-RU" sz="4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139" y="2024947"/>
            <a:ext cx="7056784" cy="46999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2">
                <a:lumMod val="60000"/>
                <a:lumOff val="40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709932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1720" y="404664"/>
            <a:ext cx="4877169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8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Erdbeben</a:t>
            </a:r>
            <a:endParaRPr lang="ru-RU" sz="8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924" y="1556792"/>
            <a:ext cx="6840760" cy="5130570"/>
          </a:xfrm>
          <a:prstGeom prst="rect">
            <a:avLst/>
          </a:prstGeom>
          <a:ln w="190500" cap="sq">
            <a:solidFill>
              <a:schemeClr val="bg2">
                <a:lumMod val="7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5663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548680"/>
            <a:ext cx="506587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3600" dirty="0" smtClean="0">
                <a:solidFill>
                  <a:srgbClr val="FF0000"/>
                </a:solidFill>
              </a:rPr>
              <a:t>Ausbruch eines  Vulkans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923" y="1375582"/>
            <a:ext cx="3515395" cy="23400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2031682"/>
            <a:ext cx="3960586" cy="26271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011" y="3933056"/>
            <a:ext cx="3961622" cy="26424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9995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20241125">
            <a:off x="286588" y="2187530"/>
            <a:ext cx="8857233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8000" dirty="0" smtClean="0">
                <a:solidFill>
                  <a:srgbClr val="FFC000"/>
                </a:solidFill>
              </a:rPr>
              <a:t>Reisiger Waldbrand</a:t>
            </a:r>
            <a:endParaRPr lang="de-DE" sz="80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7266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232" y="332656"/>
            <a:ext cx="9209537" cy="6303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9482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80" y="145054"/>
            <a:ext cx="8928992" cy="6696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1104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42" y="164588"/>
            <a:ext cx="9036496" cy="6568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2527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620688"/>
            <a:ext cx="518686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4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Ü</a:t>
            </a:r>
            <a:r>
              <a:rPr lang="de-DE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berschwemmung</a:t>
            </a:r>
            <a:endParaRPr lang="ru-RU" sz="4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869" y="1390129"/>
            <a:ext cx="7631850" cy="5351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8399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32</TotalTime>
  <Words>16</Words>
  <Application>Microsoft Office PowerPoint</Application>
  <PresentationFormat>Экран (4:3)</PresentationFormat>
  <Paragraphs>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Учитель</cp:lastModifiedBy>
  <cp:revision>4</cp:revision>
  <dcterms:created xsi:type="dcterms:W3CDTF">2012-01-28T09:41:13Z</dcterms:created>
  <dcterms:modified xsi:type="dcterms:W3CDTF">2012-01-28T10:13:47Z</dcterms:modified>
</cp:coreProperties>
</file>