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2" autoAdjust="0"/>
    <p:restoredTop sz="94705" autoAdjust="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8C720-23F9-4103-97CA-F7BB75184B3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6A31-E7D3-47AA-AA62-6C67B9BAA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8C720-23F9-4103-97CA-F7BB75184B3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6A31-E7D3-47AA-AA62-6C67B9BAA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8C720-23F9-4103-97CA-F7BB75184B3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6A31-E7D3-47AA-AA62-6C67B9BAA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8C720-23F9-4103-97CA-F7BB75184B3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6A31-E7D3-47AA-AA62-6C67B9BAA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8C720-23F9-4103-97CA-F7BB75184B3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6A31-E7D3-47AA-AA62-6C67B9BAA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8C720-23F9-4103-97CA-F7BB75184B3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6A31-E7D3-47AA-AA62-6C67B9BAA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8C720-23F9-4103-97CA-F7BB75184B3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6A31-E7D3-47AA-AA62-6C67B9BAA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8C720-23F9-4103-97CA-F7BB75184B3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6A31-E7D3-47AA-AA62-6C67B9BAA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8C720-23F9-4103-97CA-F7BB75184B3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6A31-E7D3-47AA-AA62-6C67B9BAA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8C720-23F9-4103-97CA-F7BB75184B3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6A31-E7D3-47AA-AA62-6C67B9BAA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8C720-23F9-4103-97CA-F7BB75184B3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6A31-E7D3-47AA-AA62-6C67B9BAA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8C720-23F9-4103-97CA-F7BB75184B3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C6A31-E7D3-47AA-AA62-6C67B9BAA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482459">
            <a:off x="685800" y="213042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Monotype Corsiva" pitchFamily="66" charset="0"/>
              </a:rPr>
              <a:t>МДОУ «Детский сад </a:t>
            </a:r>
            <a:r>
              <a:rPr lang="ru-RU" dirty="0" err="1">
                <a:latin typeface="Monotype Corsiva" pitchFamily="66" charset="0"/>
              </a:rPr>
              <a:t>общеразвивающего</a:t>
            </a:r>
            <a:r>
              <a:rPr lang="ru-RU" dirty="0">
                <a:latin typeface="Monotype Corsiva" pitchFamily="66" charset="0"/>
              </a:rPr>
              <a:t> вида с приоритетным осуществлением деятельности по художественно-эстетическому развитию детей «</a:t>
            </a:r>
            <a:r>
              <a:rPr lang="ru-RU" dirty="0" err="1">
                <a:latin typeface="Monotype Corsiva" pitchFamily="66" charset="0"/>
              </a:rPr>
              <a:t>Алёнушка</a:t>
            </a:r>
            <a:r>
              <a:rPr lang="ru-RU" dirty="0">
                <a:latin typeface="Monotype Corsiva" pitchFamily="66" charset="0"/>
              </a:rPr>
              <a:t>» с. Енотаевка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4572008"/>
            <a:ext cx="3357586" cy="1928826"/>
          </a:xfrm>
        </p:spPr>
        <p:txBody>
          <a:bodyPr>
            <a:normAutofit/>
          </a:bodyPr>
          <a:lstStyle/>
          <a:p>
            <a:r>
              <a:rPr lang="ru-RU" dirty="0"/>
              <a:t>Прогнозируемый план развития </a:t>
            </a:r>
            <a:r>
              <a:rPr lang="ru-RU" dirty="0" smtClean="0"/>
              <a:t>ДОУ</a:t>
            </a:r>
            <a:endParaRPr lang="ru-RU" dirty="0"/>
          </a:p>
        </p:txBody>
      </p:sp>
      <p:pic>
        <p:nvPicPr>
          <p:cNvPr id="4" name="Рисунок 3" descr="p7625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85728"/>
            <a:ext cx="1857388" cy="2286016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642917"/>
            <a:ext cx="350046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latin typeface="+mj-lt"/>
              </a:rPr>
              <a:t> Развивать </a:t>
            </a:r>
            <a:r>
              <a:rPr lang="ru-RU" sz="2800" dirty="0">
                <a:latin typeface="+mj-lt"/>
              </a:rPr>
              <a:t>дыхание и голос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latin typeface="+mj-lt"/>
              </a:rPr>
              <a:t> Развивать </a:t>
            </a:r>
            <a:r>
              <a:rPr lang="ru-RU" sz="2800" dirty="0">
                <a:latin typeface="+mj-lt"/>
              </a:rPr>
              <a:t>фонематический </a:t>
            </a:r>
            <a:r>
              <a:rPr lang="ru-RU" sz="2800" dirty="0" smtClean="0">
                <a:latin typeface="+mj-lt"/>
              </a:rPr>
              <a:t>слух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latin typeface="+mj-lt"/>
              </a:rPr>
              <a:t> Развивать грамматический строй речи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latin typeface="+mj-lt"/>
              </a:rPr>
              <a:t> Развивать общую моторику и координацию движений</a:t>
            </a:r>
            <a:endParaRPr lang="ru-RU" sz="2800" dirty="0">
              <a:latin typeface="+mj-lt"/>
            </a:endParaRPr>
          </a:p>
        </p:txBody>
      </p:sp>
      <p:pic>
        <p:nvPicPr>
          <p:cNvPr id="3" name="Рисунок 2" descr="IMG_087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3571876"/>
            <a:ext cx="3949060" cy="3143272"/>
          </a:xfrm>
          <a:prstGeom prst="rect">
            <a:avLst/>
          </a:prstGeom>
        </p:spPr>
      </p:pic>
      <p:pic>
        <p:nvPicPr>
          <p:cNvPr id="4" name="Рисунок 3" descr="IMG_087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142852"/>
            <a:ext cx="3985256" cy="3286148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Кружок «</a:t>
            </a:r>
            <a:r>
              <a:rPr lang="ru-RU" sz="4000" dirty="0" err="1" smtClean="0">
                <a:latin typeface="Monotype Corsiva" pitchFamily="66" charset="0"/>
              </a:rPr>
              <a:t>Мастерилка</a:t>
            </a:r>
            <a:r>
              <a:rPr lang="ru-RU" sz="4000" dirty="0" smtClean="0">
                <a:latin typeface="Monotype Corsiva" pitchFamily="66" charset="0"/>
              </a:rPr>
              <a:t>»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Цель:</a:t>
            </a:r>
          </a:p>
          <a:p>
            <a:r>
              <a:rPr lang="ru-RU" dirty="0" smtClean="0"/>
              <a:t>Развивать творческое воображение, конструктивное мышление и художественный вкус</a:t>
            </a:r>
          </a:p>
          <a:p>
            <a:r>
              <a:rPr lang="ru-RU" dirty="0" smtClean="0"/>
              <a:t>Развивать мелкую моторику рук, ориентировку в пространстве</a:t>
            </a:r>
          </a:p>
          <a:p>
            <a:endParaRPr lang="ru-RU" dirty="0"/>
          </a:p>
        </p:txBody>
      </p:sp>
      <p:pic>
        <p:nvPicPr>
          <p:cNvPr id="5" name="Содержимое 4" descr="IMG_0903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86314" y="1912461"/>
            <a:ext cx="3616006" cy="3901440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_089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43314"/>
            <a:ext cx="4643438" cy="3214686"/>
          </a:xfrm>
          <a:prstGeom prst="rect">
            <a:avLst/>
          </a:prstGeom>
        </p:spPr>
      </p:pic>
      <p:pic>
        <p:nvPicPr>
          <p:cNvPr id="5" name="Рисунок 4" descr="IMG_089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0"/>
            <a:ext cx="4357686" cy="3286124"/>
          </a:xfrm>
          <a:prstGeom prst="rect">
            <a:avLst/>
          </a:prstGeom>
        </p:spPr>
      </p:pic>
      <p:pic>
        <p:nvPicPr>
          <p:cNvPr id="6" name="Рисунок 5" descr="IMG_089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4643438" cy="3286124"/>
          </a:xfrm>
          <a:prstGeom prst="rect">
            <a:avLst/>
          </a:prstGeom>
        </p:spPr>
      </p:pic>
      <p:pic>
        <p:nvPicPr>
          <p:cNvPr id="7" name="Рисунок 6" descr="IMG_089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6314" y="3643314"/>
            <a:ext cx="4357686" cy="3214686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89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42852"/>
            <a:ext cx="4071966" cy="3143272"/>
          </a:xfrm>
          <a:prstGeom prst="rect">
            <a:avLst/>
          </a:prstGeom>
        </p:spPr>
      </p:pic>
      <p:pic>
        <p:nvPicPr>
          <p:cNvPr id="3" name="Рисунок 2" descr="IMG_09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1142984"/>
            <a:ext cx="3694432" cy="4286256"/>
          </a:xfrm>
          <a:prstGeom prst="rect">
            <a:avLst/>
          </a:prstGeom>
        </p:spPr>
      </p:pic>
      <p:pic>
        <p:nvPicPr>
          <p:cNvPr id="4" name="Рисунок 3" descr="IMG_089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3786190"/>
            <a:ext cx="4071966" cy="279908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>
            <a:normAutofit fontScale="90000"/>
          </a:bodyPr>
          <a:lstStyle/>
          <a:p>
            <a:r>
              <a:rPr lang="ru-RU" i="1" dirty="0">
                <a:latin typeface="Monotype Corsiva" pitchFamily="66" charset="0"/>
              </a:rPr>
              <a:t>Дополнительное объединение «</a:t>
            </a:r>
            <a:r>
              <a:rPr lang="ru-RU" i="1" dirty="0" err="1">
                <a:latin typeface="Monotype Corsiva" pitchFamily="66" charset="0"/>
              </a:rPr>
              <a:t>Домовёнок</a:t>
            </a:r>
            <a:r>
              <a:rPr lang="ru-RU" i="1" dirty="0">
                <a:latin typeface="Monotype Corsiva" pitchFamily="66" charset="0"/>
              </a:rPr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>
                <a:latin typeface="+mj-lt"/>
                <a:cs typeface="Times New Roman" pitchFamily="18" charset="0"/>
              </a:rPr>
              <a:t>Цели программы:</a:t>
            </a:r>
            <a:endParaRPr lang="ru-RU" dirty="0">
              <a:latin typeface="+mj-lt"/>
              <a:cs typeface="Times New Roman" pitchFamily="18" charset="0"/>
            </a:endParaRPr>
          </a:p>
          <a:p>
            <a:r>
              <a:rPr lang="ru-RU" dirty="0">
                <a:latin typeface="+mj-lt"/>
                <a:cs typeface="Times New Roman" pitchFamily="18" charset="0"/>
              </a:rPr>
              <a:t> </a:t>
            </a:r>
            <a:r>
              <a:rPr lang="ru-RU" dirty="0" smtClean="0">
                <a:latin typeface="+mj-lt"/>
                <a:cs typeface="Times New Roman" pitchFamily="18" charset="0"/>
              </a:rPr>
              <a:t>-развитие художественно-эстетического вкуса через приобщение </a:t>
            </a:r>
            <a:r>
              <a:rPr lang="ru-RU" dirty="0">
                <a:latin typeface="+mj-lt"/>
                <a:cs typeface="Times New Roman" pitchFamily="18" charset="0"/>
              </a:rPr>
              <a:t>детей к русскому фольклору</a:t>
            </a:r>
          </a:p>
          <a:p>
            <a:r>
              <a:rPr lang="ru-RU" dirty="0">
                <a:latin typeface="+mj-lt"/>
                <a:cs typeface="Times New Roman" pitchFamily="18" charset="0"/>
              </a:rPr>
              <a:t> - воспитание творческой, сильной, жизнеспособной личности</a:t>
            </a:r>
          </a:p>
          <a:p>
            <a:endParaRPr lang="ru-RU" dirty="0"/>
          </a:p>
        </p:txBody>
      </p:sp>
      <p:pic>
        <p:nvPicPr>
          <p:cNvPr id="5" name="Содержимое 4" descr="IMG_0689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857752" y="1285860"/>
            <a:ext cx="3643338" cy="2500329"/>
          </a:xfrm>
        </p:spPr>
      </p:pic>
      <p:pic>
        <p:nvPicPr>
          <p:cNvPr id="6" name="Рисунок 5" descr="IMG_087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3929066"/>
            <a:ext cx="3701722" cy="2571768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3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IMG_0876.jpg"/>
          <p:cNvPicPr>
            <a:picLocks noGrp="1" noChangeAspect="1"/>
          </p:cNvPicPr>
          <p:nvPr>
            <p:ph type="pic" idx="4294967295"/>
          </p:nvPr>
        </p:nvPicPr>
        <p:blipFill>
          <a:blip r:embed="rId2"/>
          <a:srcRect t="10054" b="10054"/>
          <a:stretch>
            <a:fillRect/>
          </a:stretch>
        </p:blipFill>
        <p:spPr>
          <a:xfrm>
            <a:off x="214282" y="3286124"/>
            <a:ext cx="4343392" cy="3257544"/>
          </a:xfrm>
        </p:spPr>
      </p:pic>
      <p:pic>
        <p:nvPicPr>
          <p:cNvPr id="10" name="Рисунок 9" descr="IMG_087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3286124"/>
            <a:ext cx="4143372" cy="3286124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42852"/>
            <a:ext cx="9144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Задачи программы: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- развитие творческих способностей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- развитие знаний и умений в области: вышивания, аппликации, конструирования и моделирования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- привитие культурных и трудовых навыков при работе с  мешковиной, бумагой, тканью, а так же в работе с приспособлениями и инструментами.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Театральная студия «Сказка»</a:t>
            </a:r>
            <a:endParaRPr lang="ru-RU" sz="4000" dirty="0">
              <a:latin typeface="Monotype Corsiva" pitchFamily="66" charset="0"/>
            </a:endParaRPr>
          </a:p>
        </p:txBody>
      </p:sp>
      <p:pic>
        <p:nvPicPr>
          <p:cNvPr id="7" name="Содержимое 6" descr="IMG_0866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785786" y="1214422"/>
            <a:ext cx="3500438" cy="3830637"/>
          </a:xfrm>
        </p:spPr>
      </p:pic>
      <p:pic>
        <p:nvPicPr>
          <p:cNvPr id="8" name="Содержимое 7" descr="IMG_0864.jpg"/>
          <p:cNvPicPr>
            <a:picLocks noGrp="1" noChangeAspect="1"/>
          </p:cNvPicPr>
          <p:nvPr>
            <p:ph sz="quarter" idx="4294967295"/>
          </p:nvPr>
        </p:nvPicPr>
        <p:blipFill>
          <a:blip r:embed="rId3"/>
          <a:stretch>
            <a:fillRect/>
          </a:stretch>
        </p:blipFill>
        <p:spPr>
          <a:xfrm>
            <a:off x="4786314" y="2857496"/>
            <a:ext cx="3643312" cy="3743325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42910" y="214290"/>
            <a:ext cx="792961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+mj-lt"/>
              </a:rPr>
              <a:t>Задачи: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+mj-lt"/>
              </a:rPr>
              <a:t> Развивать </a:t>
            </a:r>
            <a:r>
              <a:rPr lang="ru-RU" sz="2800" dirty="0">
                <a:latin typeface="+mj-lt"/>
              </a:rPr>
              <a:t>эстетические способности детей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+mj-lt"/>
              </a:rPr>
              <a:t> Развивать </a:t>
            </a:r>
            <a:r>
              <a:rPr lang="ru-RU" sz="2800" dirty="0">
                <a:latin typeface="+mj-lt"/>
              </a:rPr>
              <a:t>познавате6льный интерес к театральной деятельности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+mj-lt"/>
              </a:rPr>
              <a:t> Учить </a:t>
            </a:r>
            <a:r>
              <a:rPr lang="ru-RU" sz="2800" dirty="0">
                <a:latin typeface="+mj-lt"/>
              </a:rPr>
              <a:t>навыкам общения и коллективному творчеству</a:t>
            </a:r>
          </a:p>
        </p:txBody>
      </p:sp>
      <p:pic>
        <p:nvPicPr>
          <p:cNvPr id="7" name="Рисунок 6" descr="IMG_086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2857496"/>
            <a:ext cx="5429288" cy="3857652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err="1" smtClean="0">
                <a:latin typeface="Monotype Corsiva" pitchFamily="66" charset="0"/>
              </a:rPr>
              <a:t>Хореогоафический</a:t>
            </a:r>
            <a:r>
              <a:rPr lang="ru-RU" sz="4000" dirty="0" smtClean="0">
                <a:latin typeface="Monotype Corsiva" pitchFamily="66" charset="0"/>
              </a:rPr>
              <a:t> кружок «</a:t>
            </a:r>
            <a:r>
              <a:rPr lang="ru-RU" sz="4000" dirty="0" err="1" smtClean="0">
                <a:latin typeface="Monotype Corsiva" pitchFamily="66" charset="0"/>
              </a:rPr>
              <a:t>Пяти-па</a:t>
            </a:r>
            <a:r>
              <a:rPr lang="ru-RU" sz="4000" dirty="0" smtClean="0">
                <a:latin typeface="Monotype Corsiva" pitchFamily="66" charset="0"/>
              </a:rPr>
              <a:t>»</a:t>
            </a:r>
            <a:endParaRPr lang="ru-RU" sz="4000" dirty="0">
              <a:latin typeface="Monotype Corsiva" pitchFamily="66" charset="0"/>
            </a:endParaRPr>
          </a:p>
        </p:txBody>
      </p:sp>
      <p:pic>
        <p:nvPicPr>
          <p:cNvPr id="5" name="Содержимое 4" descr="DSC0179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001450"/>
            <a:ext cx="4038600" cy="3723463"/>
          </a:xfrm>
        </p:spPr>
      </p:pic>
      <p:pic>
        <p:nvPicPr>
          <p:cNvPr id="6" name="Содержимое 5" descr="DSC0175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000240"/>
            <a:ext cx="4038600" cy="3714776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Логопедический кружок «</a:t>
            </a:r>
            <a:r>
              <a:rPr lang="ru-RU" sz="4000" dirty="0" err="1" smtClean="0">
                <a:latin typeface="Monotype Corsiva" pitchFamily="66" charset="0"/>
              </a:rPr>
              <a:t>Звуковичок</a:t>
            </a:r>
            <a:r>
              <a:rPr lang="ru-RU" sz="4000" dirty="0" smtClean="0">
                <a:latin typeface="Monotype Corsiva" pitchFamily="66" charset="0"/>
              </a:rPr>
              <a:t>»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Цели:</a:t>
            </a:r>
          </a:p>
          <a:p>
            <a:r>
              <a:rPr lang="ru-RU" dirty="0" smtClean="0"/>
              <a:t>Формировать практические умения и навыки пользоваться фонетически чистой, лексически развитой, грамматически правильной речью</a:t>
            </a:r>
            <a:endParaRPr lang="ru-RU" dirty="0"/>
          </a:p>
        </p:txBody>
      </p:sp>
      <p:pic>
        <p:nvPicPr>
          <p:cNvPr id="5" name="Содержимое 4" descr="IMG_0873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229016"/>
            <a:ext cx="4038600" cy="3268330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151</TotalTime>
  <Words>199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МДОУ «Детский сад общеразвивающего вида с приоритетным осуществлением деятельности по художественно-эстетическому развитию детей «Алёнушка» с. Енотаевка</vt:lpstr>
      <vt:lpstr>Слайд 2</vt:lpstr>
      <vt:lpstr>Слайд 3</vt:lpstr>
      <vt:lpstr>Дополнительное объединение «Домовёнок» </vt:lpstr>
      <vt:lpstr>Слайд 5</vt:lpstr>
      <vt:lpstr>Театральная студия «Сказка»</vt:lpstr>
      <vt:lpstr>Слайд 7</vt:lpstr>
      <vt:lpstr>Хореогоафический кружок «Пяти-па»</vt:lpstr>
      <vt:lpstr>Логопедический кружок «Звуковичок»</vt:lpstr>
      <vt:lpstr>Слайд 10</vt:lpstr>
      <vt:lpstr>Кружок «Мастерилка»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МДОУ «Детский сад общеразвивающего вида с приоритетным осуществлением деятельности по художественно-эстетическому развитию детей «Алёнушка» с. Енотаевка</dc:title>
  <dc:creator>FuckYouBill</dc:creator>
  <cp:lastModifiedBy>Костян</cp:lastModifiedBy>
  <cp:revision>17</cp:revision>
  <dcterms:created xsi:type="dcterms:W3CDTF">2010-08-27T12:59:49Z</dcterms:created>
  <dcterms:modified xsi:type="dcterms:W3CDTF">2012-02-25T13:00:45Z</dcterms:modified>
</cp:coreProperties>
</file>