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4" r:id="rId6"/>
    <p:sldId id="263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74" autoAdjust="0"/>
    <p:restoredTop sz="94660"/>
  </p:normalViewPr>
  <p:slideViewPr>
    <p:cSldViewPr>
      <p:cViewPr varScale="1">
        <p:scale>
          <a:sx n="69" d="100"/>
          <a:sy n="69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CF7-AA8A-4D7F-A3FC-A5C7874A376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172D-C23F-4FE0-BF88-1392F4284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CF7-AA8A-4D7F-A3FC-A5C7874A376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172D-C23F-4FE0-BF88-1392F4284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CF7-AA8A-4D7F-A3FC-A5C7874A376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172D-C23F-4FE0-BF88-1392F4284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CF7-AA8A-4D7F-A3FC-A5C7874A376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172D-C23F-4FE0-BF88-1392F4284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CF7-AA8A-4D7F-A3FC-A5C7874A376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172D-C23F-4FE0-BF88-1392F4284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CF7-AA8A-4D7F-A3FC-A5C7874A376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172D-C23F-4FE0-BF88-1392F4284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CF7-AA8A-4D7F-A3FC-A5C7874A376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172D-C23F-4FE0-BF88-1392F4284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CF7-AA8A-4D7F-A3FC-A5C7874A376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172D-C23F-4FE0-BF88-1392F4284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CF7-AA8A-4D7F-A3FC-A5C7874A376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172D-C23F-4FE0-BF88-1392F4284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CF7-AA8A-4D7F-A3FC-A5C7874A376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172D-C23F-4FE0-BF88-1392F4284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6CF7-AA8A-4D7F-A3FC-A5C7874A376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172D-C23F-4FE0-BF88-1392F4284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D6CF7-AA8A-4D7F-A3FC-A5C7874A376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F172D-C23F-4FE0-BF88-1392F4284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96995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Познавай бумагу!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1357298"/>
            <a:ext cx="4357718" cy="52864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Выполнила Овсянникова Т.В. , воспитатель МБДОУ детский сад №7 «Лесная сказка» город Старый Оскол ,Белгородская область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Documents and Settings\Admin\Рабочий стол\73071669_k1012_0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4219575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Наша группа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10800000" flipV="1">
            <a:off x="457200" y="857233"/>
            <a:ext cx="8229600" cy="742968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Коллектив младшей группы №3 МБДОУ детский сад №7 «Лесная поляна» город Старый Оскол, Белгородская область.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D:\Мама\Первая младшая\Фото07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85926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Какая </a:t>
            </a:r>
            <a:r>
              <a:rPr lang="ru-RU" dirty="0" smtClean="0">
                <a:solidFill>
                  <a:srgbClr val="FF0000"/>
                </a:solidFill>
              </a:rPr>
              <a:t>же </a:t>
            </a:r>
            <a:r>
              <a:rPr lang="ru-RU" dirty="0" smtClean="0">
                <a:solidFill>
                  <a:srgbClr val="002060"/>
                </a:solidFill>
              </a:rPr>
              <a:t>ты </a:t>
            </a:r>
            <a:r>
              <a:rPr lang="ru-RU" dirty="0" smtClean="0">
                <a:solidFill>
                  <a:srgbClr val="FFFF00"/>
                </a:solidFill>
              </a:rPr>
              <a:t>бумага</a:t>
            </a:r>
            <a:r>
              <a:rPr lang="ru-RU" dirty="0" smtClean="0">
                <a:solidFill>
                  <a:srgbClr val="FF0000"/>
                </a:solidFill>
              </a:rPr>
              <a:t>???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7" name="Содержимое 6" descr="P221053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928802"/>
            <a:ext cx="4038600" cy="3786214"/>
          </a:xfrm>
        </p:spPr>
      </p:pic>
      <p:pic>
        <p:nvPicPr>
          <p:cNvPr id="8" name="Содержимое 7" descr="P221053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2000240"/>
            <a:ext cx="4038600" cy="371477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Сравнение </a:t>
            </a:r>
            <a:r>
              <a:rPr lang="ru-RU" dirty="0" smtClean="0">
                <a:solidFill>
                  <a:srgbClr val="FF0000"/>
                </a:solidFill>
              </a:rPr>
              <a:t>бумаги </a:t>
            </a:r>
            <a:r>
              <a:rPr lang="ru-RU" dirty="0" smtClean="0">
                <a:solidFill>
                  <a:srgbClr val="002060"/>
                </a:solidFill>
              </a:rPr>
              <a:t>и </a:t>
            </a:r>
            <a:r>
              <a:rPr lang="ru-RU" dirty="0" smtClean="0">
                <a:solidFill>
                  <a:srgbClr val="FF0066"/>
                </a:solidFill>
              </a:rPr>
              <a:t>ткани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7" name="Содержимое 6" descr="P22105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Шуршащая </a:t>
            </a:r>
            <a:r>
              <a:rPr lang="ru-RU" dirty="0" smtClean="0">
                <a:solidFill>
                  <a:srgbClr val="FF0000"/>
                </a:solidFill>
              </a:rPr>
              <a:t>и </a:t>
            </a:r>
            <a:r>
              <a:rPr lang="ru-RU" dirty="0" smtClean="0">
                <a:solidFill>
                  <a:srgbClr val="FFFF00"/>
                </a:solidFill>
              </a:rPr>
              <a:t>поющая </a:t>
            </a:r>
            <a:r>
              <a:rPr lang="ru-RU" dirty="0" smtClean="0">
                <a:solidFill>
                  <a:srgbClr val="FF0066"/>
                </a:solidFill>
              </a:rPr>
              <a:t>бумага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P221053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428736"/>
            <a:ext cx="4038600" cy="4643470"/>
          </a:xfrm>
        </p:spPr>
      </p:pic>
      <p:pic>
        <p:nvPicPr>
          <p:cNvPr id="6" name="Содержимое 5" descr="P221055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1500174"/>
            <a:ext cx="4038600" cy="457203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Ой!!, </a:t>
            </a:r>
            <a:r>
              <a:rPr lang="ru-RU" dirty="0" smtClean="0">
                <a:solidFill>
                  <a:srgbClr val="FFFF00"/>
                </a:solidFill>
              </a:rPr>
              <a:t>какая </a:t>
            </a:r>
            <a:r>
              <a:rPr lang="ru-RU" dirty="0" smtClean="0">
                <a:solidFill>
                  <a:srgbClr val="002060"/>
                </a:solidFill>
              </a:rPr>
              <a:t>мокрая!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P22105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Летающая </a:t>
            </a:r>
            <a:r>
              <a:rPr lang="ru-RU" dirty="0" smtClean="0">
                <a:solidFill>
                  <a:srgbClr val="FF0066"/>
                </a:solidFill>
              </a:rPr>
              <a:t>бумага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P221054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357298"/>
            <a:ext cx="4038600" cy="4643470"/>
          </a:xfrm>
        </p:spPr>
      </p:pic>
      <p:pic>
        <p:nvPicPr>
          <p:cNvPr id="6" name="Содержимое 5" descr="P221055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428736"/>
            <a:ext cx="4038600" cy="457203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67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Познавай бумагу!</vt:lpstr>
      <vt:lpstr>Наша группа</vt:lpstr>
      <vt:lpstr>Какая же ты бумага???</vt:lpstr>
      <vt:lpstr>Сравнение бумаги и ткани</vt:lpstr>
      <vt:lpstr>Шуршащая и поющая бумага</vt:lpstr>
      <vt:lpstr>Ой!!, какая мокрая!</vt:lpstr>
      <vt:lpstr>Летающая бумага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Познавай бумагу!</dc:title>
  <dc:creator>Admin</dc:creator>
  <cp:lastModifiedBy>Admin</cp:lastModifiedBy>
  <cp:revision>8</cp:revision>
  <dcterms:created xsi:type="dcterms:W3CDTF">2012-02-25T16:52:25Z</dcterms:created>
  <dcterms:modified xsi:type="dcterms:W3CDTF">2012-02-25T17:51:43Z</dcterms:modified>
</cp:coreProperties>
</file>