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2D621-12A8-4F71-BE6F-6611021A471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C934B-D605-49AF-8837-93D10D92B9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5D270F-9CBE-4EB2-A7EB-A524B50D0C87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167C1B-FE50-4DAD-921D-DC5A8769A13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6D45FB4-D15E-4B46-91CC-91EC8BE15C7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0"/>
            <a:ext cx="6985000" cy="266382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eaLnBrk="1" hangingPunct="1"/>
            <a:r>
              <a:rPr lang="ru-RU" sz="5400" dirty="0" smtClean="0"/>
              <a:t>Технология оценивания учебных успехов</a:t>
            </a:r>
            <a:r>
              <a:rPr lang="en-US" sz="4000" dirty="0" smtClean="0"/>
              <a:t> </a:t>
            </a:r>
            <a:endParaRPr lang="ru-RU" sz="4000" dirty="0" smtClean="0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57158" y="3929066"/>
            <a:ext cx="6735792" cy="221457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Автор: 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Остолош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О.Н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  МОБУГ № 8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   21.11.2011г.</a:t>
            </a:r>
          </a:p>
          <a:p>
            <a:pPr eaLnBrk="1" hangingPunct="1">
              <a:defRPr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74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en-US" sz="1600" dirty="0" smtClean="0"/>
              <a:t>21/11/2011</a:t>
            </a:r>
            <a:r>
              <a:rPr lang="ru-RU" altLang="en-US" sz="1600" dirty="0" smtClean="0"/>
              <a:t> г.</a:t>
            </a:r>
            <a:endParaRPr lang="ru-RU" altLang="en-US" sz="1600" dirty="0" smtClean="0"/>
          </a:p>
        </p:txBody>
      </p:sp>
      <p:pic>
        <p:nvPicPr>
          <p:cNvPr id="3076" name="Picture 4" descr="b1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476250"/>
            <a:ext cx="14192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C59A35-4857-4F69-B425-78FF0A0DADF4}" type="slidenum">
              <a:rPr lang="ru-RU" altLang="en-US" smtClean="0"/>
              <a:pPr/>
              <a:t>10</a:t>
            </a:fld>
            <a:endParaRPr lang="ru-RU" alt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3" y="214290"/>
            <a:ext cx="8429685" cy="128588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/>
              <a:t>                            Правило № 2 </a:t>
            </a:r>
            <a:br>
              <a:rPr lang="ru-RU" sz="3200" b="1" dirty="0" smtClean="0"/>
            </a:br>
            <a:r>
              <a:rPr lang="ru-RU" sz="3200" b="1" dirty="0" smtClean="0"/>
              <a:t>предполагает </a:t>
            </a:r>
            <a:r>
              <a:rPr lang="ru-RU" sz="3200" b="1" dirty="0" smtClean="0"/>
              <a:t>освоение </a:t>
            </a:r>
            <a:r>
              <a:rPr lang="ru-RU" sz="3200" b="1" dirty="0" smtClean="0"/>
              <a:t>учениками…</a:t>
            </a:r>
            <a:endParaRPr lang="ru-RU" sz="3200" b="1" dirty="0" smtClean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714487"/>
            <a:ext cx="7143801" cy="478634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buFont typeface="Wingdings" pitchFamily="82" charset="2"/>
              <a:buNone/>
            </a:pPr>
            <a:r>
              <a:rPr lang="ru-RU" sz="2800" b="1" u="sng" dirty="0" smtClean="0">
                <a:solidFill>
                  <a:srgbClr val="FF3300"/>
                </a:solidFill>
              </a:rPr>
              <a:t>АЛГОРИТМА САМООЦЕНКИ</a:t>
            </a:r>
            <a:r>
              <a:rPr lang="ru-RU" sz="2800" dirty="0" smtClean="0"/>
              <a:t> </a:t>
            </a:r>
          </a:p>
          <a:p>
            <a:pPr algn="just" eaLnBrk="1" hangingPunct="1">
              <a:lnSpc>
                <a:spcPct val="90000"/>
              </a:lnSpc>
              <a:buFont typeface="Wingdings" pitchFamily="82" charset="2"/>
              <a:buNone/>
            </a:pPr>
            <a:r>
              <a:rPr lang="ru-RU" sz="2800" dirty="0" smtClean="0">
                <a:cs typeface="Times New Roman" pitchFamily="18" charset="0"/>
              </a:rPr>
              <a:t>           (</a:t>
            </a:r>
            <a:r>
              <a:rPr lang="ru-RU" sz="2800" dirty="0" smtClean="0">
                <a:cs typeface="Times New Roman" pitchFamily="18" charset="0"/>
              </a:rPr>
              <a:t>вопросы к ученику):</a:t>
            </a:r>
            <a:r>
              <a:rPr lang="ru-RU" sz="2800" u="sng" dirty="0" smtClean="0">
                <a:solidFill>
                  <a:srgbClr val="FF3300"/>
                </a:solidFill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FF3300"/>
              </a:solidFill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82" charset="2"/>
              <a:buNone/>
            </a:pPr>
            <a:r>
              <a:rPr lang="ru-RU" sz="2800" b="1" dirty="0" smtClean="0">
                <a:solidFill>
                  <a:srgbClr val="FF3300"/>
                </a:solidFill>
                <a:cs typeface="Times New Roman" pitchFamily="18" charset="0"/>
              </a:rPr>
              <a:t>1 шаг.</a:t>
            </a:r>
            <a:r>
              <a:rPr lang="ru-RU" sz="2800" dirty="0" smtClean="0">
                <a:cs typeface="Times New Roman" pitchFamily="18" charset="0"/>
              </a:rPr>
              <a:t> Что нужно было сделать в этом задании (задаче)? Какая была </a:t>
            </a:r>
            <a:r>
              <a:rPr lang="ru-RU" sz="2800" b="1" dirty="0" smtClean="0">
                <a:cs typeface="Times New Roman" pitchFamily="18" charset="0"/>
              </a:rPr>
              <a:t>цель</a:t>
            </a:r>
            <a:r>
              <a:rPr lang="ru-RU" sz="2800" dirty="0" smtClean="0">
                <a:cs typeface="Times New Roman" pitchFamily="18" charset="0"/>
              </a:rPr>
              <a:t>, что нужно было получить в результате? </a:t>
            </a:r>
          </a:p>
          <a:p>
            <a:pPr eaLnBrk="1" hangingPunct="1">
              <a:lnSpc>
                <a:spcPct val="90000"/>
              </a:lnSpc>
              <a:buFont typeface="Wingdings" pitchFamily="82" charset="2"/>
              <a:buNone/>
            </a:pP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2 шаг</a:t>
            </a:r>
            <a:r>
              <a:rPr lang="ru-RU" sz="2800" b="1" dirty="0" smtClean="0">
                <a:solidFill>
                  <a:srgbClr val="299410"/>
                </a:solidFill>
                <a:cs typeface="Times New Roman" pitchFamily="18" charset="0"/>
              </a:rPr>
              <a:t>.</a:t>
            </a:r>
            <a:r>
              <a:rPr lang="ru-RU" sz="2800" dirty="0" smtClean="0">
                <a:cs typeface="Times New Roman" pitchFamily="18" charset="0"/>
              </a:rPr>
              <a:t> Удалось получить </a:t>
            </a:r>
            <a:r>
              <a:rPr lang="ru-RU" sz="2800" b="1" dirty="0" smtClean="0">
                <a:cs typeface="Times New Roman" pitchFamily="18" charset="0"/>
              </a:rPr>
              <a:t>результат</a:t>
            </a:r>
            <a:r>
              <a:rPr lang="ru-RU" sz="2800" dirty="0" smtClean="0">
                <a:cs typeface="Times New Roman" pitchFamily="18" charset="0"/>
              </a:rPr>
              <a:t>? Найдено решение, ответ? </a:t>
            </a:r>
          </a:p>
          <a:p>
            <a:pPr eaLnBrk="1" hangingPunct="1">
              <a:lnSpc>
                <a:spcPct val="90000"/>
              </a:lnSpc>
              <a:buFont typeface="Wingdings" pitchFamily="82" charset="2"/>
              <a:buNone/>
            </a:pP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3 шаг.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800" dirty="0" smtClean="0">
                <a:cs typeface="Times New Roman" pitchFamily="18" charset="0"/>
              </a:rPr>
              <a:t>Справился полностью </a:t>
            </a:r>
            <a:r>
              <a:rPr lang="ru-RU" sz="2800" b="1" dirty="0" smtClean="0">
                <a:cs typeface="Times New Roman" pitchFamily="18" charset="0"/>
              </a:rPr>
              <a:t>правильно</a:t>
            </a:r>
            <a:r>
              <a:rPr lang="ru-RU" sz="2800" dirty="0" smtClean="0">
                <a:cs typeface="Times New Roman" pitchFamily="18" charset="0"/>
              </a:rPr>
              <a:t> или с незначительной ошибкой (какой, в чем)?</a:t>
            </a:r>
          </a:p>
          <a:p>
            <a:pPr eaLnBrk="1" hangingPunct="1">
              <a:lnSpc>
                <a:spcPct val="90000"/>
              </a:lnSpc>
              <a:buFont typeface="Wingdings" pitchFamily="82" charset="2"/>
              <a:buNone/>
            </a:pP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4 шаг</a:t>
            </a:r>
            <a:r>
              <a:rPr lang="ru-RU" sz="2800" b="1" dirty="0" smtClean="0">
                <a:solidFill>
                  <a:srgbClr val="FF9900"/>
                </a:solidFill>
                <a:cs typeface="Times New Roman" pitchFamily="18" charset="0"/>
              </a:rPr>
              <a:t>.</a:t>
            </a:r>
            <a:r>
              <a:rPr lang="ru-RU" sz="2800" dirty="0" smtClean="0">
                <a:cs typeface="Times New Roman" pitchFamily="18" charset="0"/>
              </a:rPr>
              <a:t> Справился полностью </a:t>
            </a:r>
            <a:r>
              <a:rPr lang="ru-RU" sz="2800" b="1" dirty="0" smtClean="0">
                <a:cs typeface="Times New Roman" pitchFamily="18" charset="0"/>
              </a:rPr>
              <a:t>самостоятельно</a:t>
            </a:r>
            <a:r>
              <a:rPr lang="ru-RU" sz="2800" dirty="0" smtClean="0">
                <a:cs typeface="Times New Roman" pitchFamily="18" charset="0"/>
              </a:rPr>
              <a:t> или с небольшой помощью (кто помогал, в чем)?</a:t>
            </a:r>
          </a:p>
          <a:p>
            <a:pPr eaLnBrk="1" hangingPunct="1">
              <a:lnSpc>
                <a:spcPct val="90000"/>
              </a:lnSpc>
              <a:buFont typeface="Wingdings" pitchFamily="82" charset="2"/>
              <a:buNone/>
            </a:pPr>
            <a:endParaRPr lang="ru-RU" sz="2000" i="1" dirty="0" smtClean="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785926"/>
            <a:ext cx="16541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7145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/>
              <a:t>                 </a:t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r>
              <a:rPr lang="ru-RU" sz="4000" b="1" dirty="0" smtClean="0"/>
              <a:t>                     Правило № 3</a:t>
            </a:r>
            <a:br>
              <a:rPr lang="ru-RU" sz="4000" b="1" dirty="0" smtClean="0"/>
            </a:br>
            <a:r>
              <a:rPr lang="ru-RU" sz="4000" b="1" dirty="0" smtClean="0"/>
              <a:t>    </a:t>
            </a:r>
            <a:r>
              <a:rPr lang="ru-RU" sz="4000" b="1" i="1" dirty="0" smtClean="0">
                <a:solidFill>
                  <a:srgbClr val="FF0000"/>
                </a:solidFill>
              </a:rPr>
              <a:t>Сколько ставить отметок?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5992"/>
            <a:ext cx="8686800" cy="3794133"/>
          </a:xfrm>
        </p:spPr>
        <p:txBody>
          <a:bodyPr/>
          <a:lstStyle/>
          <a:p>
            <a:r>
              <a:rPr lang="ru-RU" b="1" dirty="0" smtClean="0"/>
              <a:t>По числу решённых  учебных задач </a:t>
            </a:r>
            <a:r>
              <a:rPr lang="ru-RU" b="1" dirty="0" smtClean="0"/>
              <a:t>(</a:t>
            </a:r>
            <a:r>
              <a:rPr lang="ru-RU" b="1" dirty="0" smtClean="0"/>
              <a:t>заданий)  или группу заданий (задач)!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Одна задача (задание) – одна отметка!</a:t>
            </a:r>
            <a:endParaRPr lang="ru-RU" b="1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786322"/>
            <a:ext cx="197644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8573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                Правило № 4:</a:t>
            </a:r>
            <a:br>
              <a:rPr lang="ru-RU" sz="4000" b="1" dirty="0" smtClean="0"/>
            </a:br>
            <a:r>
              <a:rPr lang="ru-RU" sz="4000" b="1" dirty="0" smtClean="0"/>
              <a:t>   </a:t>
            </a:r>
            <a:r>
              <a:rPr lang="ru-RU" sz="2800" b="1" i="1" dirty="0" smtClean="0">
                <a:solidFill>
                  <a:srgbClr val="FF0000"/>
                </a:solidFill>
              </a:rPr>
              <a:t>Где накапливать оценки и отметки?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8868"/>
            <a:ext cx="8686800" cy="3651257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 таблицах образовательных результатов.</a:t>
            </a:r>
          </a:p>
          <a:p>
            <a:r>
              <a:rPr lang="ru-RU" sz="4000" b="1" dirty="0" smtClean="0"/>
              <a:t>В «Портфеле достижений»</a:t>
            </a:r>
            <a:endParaRPr lang="ru-RU" sz="4000" b="1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7072330" y="4929198"/>
            <a:ext cx="1187450" cy="574675"/>
            <a:chOff x="2880" y="2118"/>
            <a:chExt cx="1207" cy="1073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962" y="2240"/>
              <a:ext cx="856" cy="914"/>
            </a:xfrm>
            <a:custGeom>
              <a:avLst/>
              <a:gdLst>
                <a:gd name="T0" fmla="*/ 1 w 2566"/>
                <a:gd name="T1" fmla="*/ 0 h 2741"/>
                <a:gd name="T2" fmla="*/ 1 w 2566"/>
                <a:gd name="T3" fmla="*/ 4 h 2741"/>
                <a:gd name="T4" fmla="*/ 0 w 2566"/>
                <a:gd name="T5" fmla="*/ 7 h 2741"/>
                <a:gd name="T6" fmla="*/ 4 w 2566"/>
                <a:gd name="T7" fmla="*/ 10 h 2741"/>
                <a:gd name="T8" fmla="*/ 0 w 2566"/>
                <a:gd name="T9" fmla="*/ 20 h 2741"/>
                <a:gd name="T10" fmla="*/ 7 w 2566"/>
                <a:gd name="T11" fmla="*/ 34 h 2741"/>
                <a:gd name="T12" fmla="*/ 22 w 2566"/>
                <a:gd name="T13" fmla="*/ 32 h 2741"/>
                <a:gd name="T14" fmla="*/ 32 w 2566"/>
                <a:gd name="T15" fmla="*/ 23 h 2741"/>
                <a:gd name="T16" fmla="*/ 22 w 2566"/>
                <a:gd name="T17" fmla="*/ 3 h 2741"/>
                <a:gd name="T18" fmla="*/ 1 w 2566"/>
                <a:gd name="T19" fmla="*/ 0 h 2741"/>
                <a:gd name="T20" fmla="*/ 1 w 2566"/>
                <a:gd name="T21" fmla="*/ 0 h 27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66"/>
                <a:gd name="T34" fmla="*/ 0 h 2741"/>
                <a:gd name="T35" fmla="*/ 2566 w 2566"/>
                <a:gd name="T36" fmla="*/ 2741 h 274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66" h="2741">
                  <a:moveTo>
                    <a:pt x="92" y="0"/>
                  </a:moveTo>
                  <a:lnTo>
                    <a:pt x="94" y="307"/>
                  </a:lnTo>
                  <a:lnTo>
                    <a:pt x="10" y="530"/>
                  </a:lnTo>
                  <a:lnTo>
                    <a:pt x="364" y="818"/>
                  </a:lnTo>
                  <a:lnTo>
                    <a:pt x="0" y="1593"/>
                  </a:lnTo>
                  <a:lnTo>
                    <a:pt x="560" y="2741"/>
                  </a:lnTo>
                  <a:lnTo>
                    <a:pt x="1750" y="2587"/>
                  </a:lnTo>
                  <a:lnTo>
                    <a:pt x="2566" y="1882"/>
                  </a:lnTo>
                  <a:lnTo>
                    <a:pt x="1775" y="2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933" y="2550"/>
              <a:ext cx="194" cy="326"/>
            </a:xfrm>
            <a:custGeom>
              <a:avLst/>
              <a:gdLst>
                <a:gd name="T0" fmla="*/ 4 w 582"/>
                <a:gd name="T1" fmla="*/ 0 h 978"/>
                <a:gd name="T2" fmla="*/ 0 w 582"/>
                <a:gd name="T3" fmla="*/ 1 h 978"/>
                <a:gd name="T4" fmla="*/ 0 w 582"/>
                <a:gd name="T5" fmla="*/ 2 h 978"/>
                <a:gd name="T6" fmla="*/ 7 w 582"/>
                <a:gd name="T7" fmla="*/ 12 h 978"/>
                <a:gd name="T8" fmla="*/ 4 w 582"/>
                <a:gd name="T9" fmla="*/ 2 h 978"/>
                <a:gd name="T10" fmla="*/ 4 w 582"/>
                <a:gd name="T11" fmla="*/ 0 h 978"/>
                <a:gd name="T12" fmla="*/ 4 w 582"/>
                <a:gd name="T13" fmla="*/ 0 h 9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2"/>
                <a:gd name="T22" fmla="*/ 0 h 978"/>
                <a:gd name="T23" fmla="*/ 582 w 582"/>
                <a:gd name="T24" fmla="*/ 978 h 9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2" h="978">
                  <a:moveTo>
                    <a:pt x="300" y="0"/>
                  </a:moveTo>
                  <a:lnTo>
                    <a:pt x="0" y="48"/>
                  </a:lnTo>
                  <a:lnTo>
                    <a:pt x="37" y="135"/>
                  </a:lnTo>
                  <a:lnTo>
                    <a:pt x="582" y="978"/>
                  </a:lnTo>
                  <a:lnTo>
                    <a:pt x="339" y="12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08" y="2710"/>
              <a:ext cx="482" cy="458"/>
            </a:xfrm>
            <a:custGeom>
              <a:avLst/>
              <a:gdLst>
                <a:gd name="T0" fmla="*/ 3 w 1445"/>
                <a:gd name="T1" fmla="*/ 0 h 1374"/>
                <a:gd name="T2" fmla="*/ 0 w 1445"/>
                <a:gd name="T3" fmla="*/ 1 h 1374"/>
                <a:gd name="T4" fmla="*/ 8 w 1445"/>
                <a:gd name="T5" fmla="*/ 17 h 1374"/>
                <a:gd name="T6" fmla="*/ 18 w 1445"/>
                <a:gd name="T7" fmla="*/ 16 h 1374"/>
                <a:gd name="T8" fmla="*/ 9 w 1445"/>
                <a:gd name="T9" fmla="*/ 15 h 1374"/>
                <a:gd name="T10" fmla="*/ 3 w 1445"/>
                <a:gd name="T11" fmla="*/ 2 h 1374"/>
                <a:gd name="T12" fmla="*/ 3 w 1445"/>
                <a:gd name="T13" fmla="*/ 0 h 1374"/>
                <a:gd name="T14" fmla="*/ 3 w 1445"/>
                <a:gd name="T15" fmla="*/ 0 h 13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5"/>
                <a:gd name="T25" fmla="*/ 0 h 1374"/>
                <a:gd name="T26" fmla="*/ 1445 w 1445"/>
                <a:gd name="T27" fmla="*/ 1374 h 13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5" h="1374">
                  <a:moveTo>
                    <a:pt x="247" y="0"/>
                  </a:moveTo>
                  <a:lnTo>
                    <a:pt x="0" y="93"/>
                  </a:lnTo>
                  <a:lnTo>
                    <a:pt x="656" y="1374"/>
                  </a:lnTo>
                  <a:lnTo>
                    <a:pt x="1445" y="1331"/>
                  </a:lnTo>
                  <a:lnTo>
                    <a:pt x="719" y="1182"/>
                  </a:lnTo>
                  <a:lnTo>
                    <a:pt x="204" y="156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2891" y="2128"/>
              <a:ext cx="564" cy="285"/>
            </a:xfrm>
            <a:custGeom>
              <a:avLst/>
              <a:gdLst>
                <a:gd name="T0" fmla="*/ 18 w 1694"/>
                <a:gd name="T1" fmla="*/ 0 h 855"/>
                <a:gd name="T2" fmla="*/ 0 w 1694"/>
                <a:gd name="T3" fmla="*/ 3 h 855"/>
                <a:gd name="T4" fmla="*/ 0 w 1694"/>
                <a:gd name="T5" fmla="*/ 4 h 855"/>
                <a:gd name="T6" fmla="*/ 17 w 1694"/>
                <a:gd name="T7" fmla="*/ 11 h 855"/>
                <a:gd name="T8" fmla="*/ 21 w 1694"/>
                <a:gd name="T9" fmla="*/ 9 h 855"/>
                <a:gd name="T10" fmla="*/ 10 w 1694"/>
                <a:gd name="T11" fmla="*/ 6 h 855"/>
                <a:gd name="T12" fmla="*/ 19 w 1694"/>
                <a:gd name="T13" fmla="*/ 1 h 855"/>
                <a:gd name="T14" fmla="*/ 18 w 1694"/>
                <a:gd name="T15" fmla="*/ 0 h 855"/>
                <a:gd name="T16" fmla="*/ 18 w 1694"/>
                <a:gd name="T17" fmla="*/ 0 h 8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94"/>
                <a:gd name="T28" fmla="*/ 0 h 855"/>
                <a:gd name="T29" fmla="*/ 1694 w 1694"/>
                <a:gd name="T30" fmla="*/ 855 h 8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94" h="855">
                  <a:moveTo>
                    <a:pt x="1463" y="0"/>
                  </a:moveTo>
                  <a:lnTo>
                    <a:pt x="20" y="275"/>
                  </a:lnTo>
                  <a:lnTo>
                    <a:pt x="0" y="335"/>
                  </a:lnTo>
                  <a:lnTo>
                    <a:pt x="1389" y="855"/>
                  </a:lnTo>
                  <a:lnTo>
                    <a:pt x="1694" y="731"/>
                  </a:lnTo>
                  <a:lnTo>
                    <a:pt x="845" y="455"/>
                  </a:lnTo>
                  <a:lnTo>
                    <a:pt x="1509" y="75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904" y="2371"/>
              <a:ext cx="602" cy="272"/>
            </a:xfrm>
            <a:custGeom>
              <a:avLst/>
              <a:gdLst>
                <a:gd name="T0" fmla="*/ 3 w 1806"/>
                <a:gd name="T1" fmla="*/ 0 h 816"/>
                <a:gd name="T2" fmla="*/ 0 w 1806"/>
                <a:gd name="T3" fmla="*/ 1 h 816"/>
                <a:gd name="T4" fmla="*/ 0 w 1806"/>
                <a:gd name="T5" fmla="*/ 2 h 816"/>
                <a:gd name="T6" fmla="*/ 17 w 1806"/>
                <a:gd name="T7" fmla="*/ 10 h 816"/>
                <a:gd name="T8" fmla="*/ 22 w 1806"/>
                <a:gd name="T9" fmla="*/ 8 h 816"/>
                <a:gd name="T10" fmla="*/ 22 w 1806"/>
                <a:gd name="T11" fmla="*/ 7 h 816"/>
                <a:gd name="T12" fmla="*/ 19 w 1806"/>
                <a:gd name="T13" fmla="*/ 7 h 816"/>
                <a:gd name="T14" fmla="*/ 17 w 1806"/>
                <a:gd name="T15" fmla="*/ 8 h 816"/>
                <a:gd name="T16" fmla="*/ 3 w 1806"/>
                <a:gd name="T17" fmla="*/ 2 h 816"/>
                <a:gd name="T18" fmla="*/ 3 w 1806"/>
                <a:gd name="T19" fmla="*/ 0 h 816"/>
                <a:gd name="T20" fmla="*/ 3 w 1806"/>
                <a:gd name="T21" fmla="*/ 0 h 8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06"/>
                <a:gd name="T34" fmla="*/ 0 h 816"/>
                <a:gd name="T35" fmla="*/ 1806 w 1806"/>
                <a:gd name="T36" fmla="*/ 816 h 8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06" h="816">
                  <a:moveTo>
                    <a:pt x="241" y="0"/>
                  </a:moveTo>
                  <a:lnTo>
                    <a:pt x="0" y="101"/>
                  </a:lnTo>
                  <a:lnTo>
                    <a:pt x="0" y="172"/>
                  </a:lnTo>
                  <a:lnTo>
                    <a:pt x="1349" y="816"/>
                  </a:lnTo>
                  <a:lnTo>
                    <a:pt x="1779" y="687"/>
                  </a:lnTo>
                  <a:lnTo>
                    <a:pt x="1806" y="570"/>
                  </a:lnTo>
                  <a:lnTo>
                    <a:pt x="1574" y="551"/>
                  </a:lnTo>
                  <a:lnTo>
                    <a:pt x="1344" y="636"/>
                  </a:lnTo>
                  <a:lnTo>
                    <a:pt x="207" y="129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010" y="2500"/>
              <a:ext cx="454" cy="360"/>
            </a:xfrm>
            <a:custGeom>
              <a:avLst/>
              <a:gdLst>
                <a:gd name="T0" fmla="*/ 0 w 1360"/>
                <a:gd name="T1" fmla="*/ 1 h 1080"/>
                <a:gd name="T2" fmla="*/ 0 w 1360"/>
                <a:gd name="T3" fmla="*/ 2 h 1080"/>
                <a:gd name="T4" fmla="*/ 0 w 1360"/>
                <a:gd name="T5" fmla="*/ 4 h 1080"/>
                <a:gd name="T6" fmla="*/ 1 w 1360"/>
                <a:gd name="T7" fmla="*/ 5 h 1080"/>
                <a:gd name="T8" fmla="*/ 3 w 1360"/>
                <a:gd name="T9" fmla="*/ 5 h 1080"/>
                <a:gd name="T10" fmla="*/ 10 w 1360"/>
                <a:gd name="T11" fmla="*/ 10 h 1080"/>
                <a:gd name="T12" fmla="*/ 13 w 1360"/>
                <a:gd name="T13" fmla="*/ 13 h 1080"/>
                <a:gd name="T14" fmla="*/ 15 w 1360"/>
                <a:gd name="T15" fmla="*/ 13 h 1080"/>
                <a:gd name="T16" fmla="*/ 15 w 1360"/>
                <a:gd name="T17" fmla="*/ 10 h 1080"/>
                <a:gd name="T18" fmla="*/ 17 w 1360"/>
                <a:gd name="T19" fmla="*/ 6 h 1080"/>
                <a:gd name="T20" fmla="*/ 13 w 1360"/>
                <a:gd name="T21" fmla="*/ 6 h 1080"/>
                <a:gd name="T22" fmla="*/ 1 w 1360"/>
                <a:gd name="T23" fmla="*/ 0 h 1080"/>
                <a:gd name="T24" fmla="*/ 0 w 1360"/>
                <a:gd name="T25" fmla="*/ 1 h 1080"/>
                <a:gd name="T26" fmla="*/ 0 w 1360"/>
                <a:gd name="T27" fmla="*/ 1 h 10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0"/>
                <a:gd name="T43" fmla="*/ 0 h 1080"/>
                <a:gd name="T44" fmla="*/ 1360 w 1360"/>
                <a:gd name="T45" fmla="*/ 1080 h 10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0" h="1080">
                  <a:moveTo>
                    <a:pt x="6" y="59"/>
                  </a:moveTo>
                  <a:lnTo>
                    <a:pt x="0" y="180"/>
                  </a:lnTo>
                  <a:lnTo>
                    <a:pt x="10" y="314"/>
                  </a:lnTo>
                  <a:lnTo>
                    <a:pt x="78" y="384"/>
                  </a:lnTo>
                  <a:lnTo>
                    <a:pt x="226" y="419"/>
                  </a:lnTo>
                  <a:lnTo>
                    <a:pt x="805" y="844"/>
                  </a:lnTo>
                  <a:lnTo>
                    <a:pt x="1060" y="1040"/>
                  </a:lnTo>
                  <a:lnTo>
                    <a:pt x="1244" y="1080"/>
                  </a:lnTo>
                  <a:lnTo>
                    <a:pt x="1219" y="835"/>
                  </a:lnTo>
                  <a:lnTo>
                    <a:pt x="1360" y="465"/>
                  </a:lnTo>
                  <a:lnTo>
                    <a:pt x="1075" y="450"/>
                  </a:lnTo>
                  <a:lnTo>
                    <a:pt x="50" y="0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3286" y="2193"/>
              <a:ext cx="549" cy="130"/>
            </a:xfrm>
            <a:custGeom>
              <a:avLst/>
              <a:gdLst>
                <a:gd name="T0" fmla="*/ 0 w 1646"/>
                <a:gd name="T1" fmla="*/ 4 h 390"/>
                <a:gd name="T2" fmla="*/ 1 w 1646"/>
                <a:gd name="T3" fmla="*/ 3 h 390"/>
                <a:gd name="T4" fmla="*/ 2 w 1646"/>
                <a:gd name="T5" fmla="*/ 3 h 390"/>
                <a:gd name="T6" fmla="*/ 3 w 1646"/>
                <a:gd name="T7" fmla="*/ 3 h 390"/>
                <a:gd name="T8" fmla="*/ 5 w 1646"/>
                <a:gd name="T9" fmla="*/ 2 h 390"/>
                <a:gd name="T10" fmla="*/ 6 w 1646"/>
                <a:gd name="T11" fmla="*/ 2 h 390"/>
                <a:gd name="T12" fmla="*/ 7 w 1646"/>
                <a:gd name="T13" fmla="*/ 2 h 390"/>
                <a:gd name="T14" fmla="*/ 9 w 1646"/>
                <a:gd name="T15" fmla="*/ 1 h 390"/>
                <a:gd name="T16" fmla="*/ 10 w 1646"/>
                <a:gd name="T17" fmla="*/ 1 h 390"/>
                <a:gd name="T18" fmla="*/ 11 w 1646"/>
                <a:gd name="T19" fmla="*/ 1 h 390"/>
                <a:gd name="T20" fmla="*/ 13 w 1646"/>
                <a:gd name="T21" fmla="*/ 1 h 390"/>
                <a:gd name="T22" fmla="*/ 14 w 1646"/>
                <a:gd name="T23" fmla="*/ 0 h 390"/>
                <a:gd name="T24" fmla="*/ 15 w 1646"/>
                <a:gd name="T25" fmla="*/ 0 h 390"/>
                <a:gd name="T26" fmla="*/ 20 w 1646"/>
                <a:gd name="T27" fmla="*/ 1 h 390"/>
                <a:gd name="T28" fmla="*/ 2 w 1646"/>
                <a:gd name="T29" fmla="*/ 5 h 390"/>
                <a:gd name="T30" fmla="*/ 0 w 1646"/>
                <a:gd name="T31" fmla="*/ 4 h 390"/>
                <a:gd name="T32" fmla="*/ 0 w 1646"/>
                <a:gd name="T33" fmla="*/ 4 h 3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6"/>
                <a:gd name="T52" fmla="*/ 0 h 390"/>
                <a:gd name="T53" fmla="*/ 1646 w 1646"/>
                <a:gd name="T54" fmla="*/ 390 h 39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6" h="390">
                  <a:moveTo>
                    <a:pt x="0" y="292"/>
                  </a:moveTo>
                  <a:lnTo>
                    <a:pt x="53" y="273"/>
                  </a:lnTo>
                  <a:lnTo>
                    <a:pt x="191" y="238"/>
                  </a:lnTo>
                  <a:lnTo>
                    <a:pt x="281" y="216"/>
                  </a:lnTo>
                  <a:lnTo>
                    <a:pt x="383" y="190"/>
                  </a:lnTo>
                  <a:lnTo>
                    <a:pt x="490" y="165"/>
                  </a:lnTo>
                  <a:lnTo>
                    <a:pt x="602" y="139"/>
                  </a:lnTo>
                  <a:lnTo>
                    <a:pt x="715" y="112"/>
                  </a:lnTo>
                  <a:lnTo>
                    <a:pt x="822" y="87"/>
                  </a:lnTo>
                  <a:lnTo>
                    <a:pt x="924" y="64"/>
                  </a:lnTo>
                  <a:lnTo>
                    <a:pt x="1014" y="43"/>
                  </a:lnTo>
                  <a:lnTo>
                    <a:pt x="1150" y="12"/>
                  </a:lnTo>
                  <a:lnTo>
                    <a:pt x="1202" y="0"/>
                  </a:lnTo>
                  <a:lnTo>
                    <a:pt x="1646" y="75"/>
                  </a:lnTo>
                  <a:lnTo>
                    <a:pt x="158" y="39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3279" y="2664"/>
              <a:ext cx="86" cy="139"/>
            </a:xfrm>
            <a:custGeom>
              <a:avLst/>
              <a:gdLst>
                <a:gd name="T0" fmla="*/ 1 w 259"/>
                <a:gd name="T1" fmla="*/ 0 h 417"/>
                <a:gd name="T2" fmla="*/ 3 w 259"/>
                <a:gd name="T3" fmla="*/ 0 h 417"/>
                <a:gd name="T4" fmla="*/ 2 w 259"/>
                <a:gd name="T5" fmla="*/ 3 h 417"/>
                <a:gd name="T6" fmla="*/ 1 w 259"/>
                <a:gd name="T7" fmla="*/ 5 h 417"/>
                <a:gd name="T8" fmla="*/ 0 w 259"/>
                <a:gd name="T9" fmla="*/ 4 h 417"/>
                <a:gd name="T10" fmla="*/ 0 w 259"/>
                <a:gd name="T11" fmla="*/ 1 h 417"/>
                <a:gd name="T12" fmla="*/ 1 w 259"/>
                <a:gd name="T13" fmla="*/ 0 h 417"/>
                <a:gd name="T14" fmla="*/ 1 w 259"/>
                <a:gd name="T15" fmla="*/ 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9"/>
                <a:gd name="T25" fmla="*/ 0 h 417"/>
                <a:gd name="T26" fmla="*/ 259 w 259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9" h="417">
                  <a:moveTo>
                    <a:pt x="75" y="0"/>
                  </a:moveTo>
                  <a:lnTo>
                    <a:pt x="259" y="21"/>
                  </a:lnTo>
                  <a:lnTo>
                    <a:pt x="135" y="241"/>
                  </a:lnTo>
                  <a:lnTo>
                    <a:pt x="110" y="417"/>
                  </a:lnTo>
                  <a:lnTo>
                    <a:pt x="0" y="350"/>
                  </a:lnTo>
                  <a:lnTo>
                    <a:pt x="25" y="8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3216" y="2803"/>
              <a:ext cx="141" cy="82"/>
            </a:xfrm>
            <a:custGeom>
              <a:avLst/>
              <a:gdLst>
                <a:gd name="T0" fmla="*/ 0 w 423"/>
                <a:gd name="T1" fmla="*/ 0 h 247"/>
                <a:gd name="T2" fmla="*/ 2 w 423"/>
                <a:gd name="T3" fmla="*/ 0 h 247"/>
                <a:gd name="T4" fmla="*/ 5 w 423"/>
                <a:gd name="T5" fmla="*/ 2 h 247"/>
                <a:gd name="T6" fmla="*/ 1 w 423"/>
                <a:gd name="T7" fmla="*/ 3 h 247"/>
                <a:gd name="T8" fmla="*/ 0 w 423"/>
                <a:gd name="T9" fmla="*/ 0 h 247"/>
                <a:gd name="T10" fmla="*/ 0 w 423"/>
                <a:gd name="T11" fmla="*/ 0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247"/>
                <a:gd name="T20" fmla="*/ 423 w 423"/>
                <a:gd name="T21" fmla="*/ 247 h 2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247">
                  <a:moveTo>
                    <a:pt x="0" y="16"/>
                  </a:moveTo>
                  <a:lnTo>
                    <a:pt x="174" y="0"/>
                  </a:lnTo>
                  <a:lnTo>
                    <a:pt x="423" y="201"/>
                  </a:lnTo>
                  <a:lnTo>
                    <a:pt x="44" y="24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177" y="2893"/>
              <a:ext cx="793" cy="250"/>
            </a:xfrm>
            <a:custGeom>
              <a:avLst/>
              <a:gdLst>
                <a:gd name="T0" fmla="*/ 2 w 2378"/>
                <a:gd name="T1" fmla="*/ 4 h 751"/>
                <a:gd name="T2" fmla="*/ 2 w 2378"/>
                <a:gd name="T3" fmla="*/ 6 h 751"/>
                <a:gd name="T4" fmla="*/ 0 w 2378"/>
                <a:gd name="T5" fmla="*/ 7 h 751"/>
                <a:gd name="T6" fmla="*/ 7 w 2378"/>
                <a:gd name="T7" fmla="*/ 9 h 751"/>
                <a:gd name="T8" fmla="*/ 21 w 2378"/>
                <a:gd name="T9" fmla="*/ 8 h 751"/>
                <a:gd name="T10" fmla="*/ 22 w 2378"/>
                <a:gd name="T11" fmla="*/ 8 h 751"/>
                <a:gd name="T12" fmla="*/ 24 w 2378"/>
                <a:gd name="T13" fmla="*/ 8 h 751"/>
                <a:gd name="T14" fmla="*/ 25 w 2378"/>
                <a:gd name="T15" fmla="*/ 8 h 751"/>
                <a:gd name="T16" fmla="*/ 27 w 2378"/>
                <a:gd name="T17" fmla="*/ 7 h 751"/>
                <a:gd name="T18" fmla="*/ 27 w 2378"/>
                <a:gd name="T19" fmla="*/ 7 h 751"/>
                <a:gd name="T20" fmla="*/ 28 w 2378"/>
                <a:gd name="T21" fmla="*/ 7 h 751"/>
                <a:gd name="T22" fmla="*/ 29 w 2378"/>
                <a:gd name="T23" fmla="*/ 6 h 751"/>
                <a:gd name="T24" fmla="*/ 29 w 2378"/>
                <a:gd name="T25" fmla="*/ 6 h 751"/>
                <a:gd name="T26" fmla="*/ 29 w 2378"/>
                <a:gd name="T27" fmla="*/ 2 h 751"/>
                <a:gd name="T28" fmla="*/ 27 w 2378"/>
                <a:gd name="T29" fmla="*/ 0 h 751"/>
                <a:gd name="T30" fmla="*/ 18 w 2378"/>
                <a:gd name="T31" fmla="*/ 2 h 751"/>
                <a:gd name="T32" fmla="*/ 2 w 2378"/>
                <a:gd name="T33" fmla="*/ 4 h 751"/>
                <a:gd name="T34" fmla="*/ 2 w 2378"/>
                <a:gd name="T35" fmla="*/ 4 h 7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78"/>
                <a:gd name="T55" fmla="*/ 0 h 751"/>
                <a:gd name="T56" fmla="*/ 2378 w 2378"/>
                <a:gd name="T57" fmla="*/ 751 h 75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78" h="751">
                  <a:moveTo>
                    <a:pt x="155" y="301"/>
                  </a:moveTo>
                  <a:lnTo>
                    <a:pt x="129" y="450"/>
                  </a:lnTo>
                  <a:lnTo>
                    <a:pt x="0" y="601"/>
                  </a:lnTo>
                  <a:lnTo>
                    <a:pt x="563" y="751"/>
                  </a:lnTo>
                  <a:lnTo>
                    <a:pt x="1684" y="647"/>
                  </a:lnTo>
                  <a:lnTo>
                    <a:pt x="1763" y="616"/>
                  </a:lnTo>
                  <a:lnTo>
                    <a:pt x="1913" y="647"/>
                  </a:lnTo>
                  <a:lnTo>
                    <a:pt x="2042" y="630"/>
                  </a:lnTo>
                  <a:lnTo>
                    <a:pt x="2187" y="607"/>
                  </a:lnTo>
                  <a:lnTo>
                    <a:pt x="2221" y="580"/>
                  </a:lnTo>
                  <a:lnTo>
                    <a:pt x="2276" y="534"/>
                  </a:lnTo>
                  <a:lnTo>
                    <a:pt x="2326" y="490"/>
                  </a:lnTo>
                  <a:lnTo>
                    <a:pt x="2348" y="471"/>
                  </a:lnTo>
                  <a:lnTo>
                    <a:pt x="2378" y="186"/>
                  </a:lnTo>
                  <a:lnTo>
                    <a:pt x="2218" y="0"/>
                  </a:lnTo>
                  <a:lnTo>
                    <a:pt x="1439" y="140"/>
                  </a:lnTo>
                  <a:lnTo>
                    <a:pt x="155" y="301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961" y="2573"/>
              <a:ext cx="1021" cy="577"/>
            </a:xfrm>
            <a:custGeom>
              <a:avLst/>
              <a:gdLst>
                <a:gd name="T0" fmla="*/ 0 w 3063"/>
                <a:gd name="T1" fmla="*/ 0 h 1730"/>
                <a:gd name="T2" fmla="*/ 2 w 3063"/>
                <a:gd name="T3" fmla="*/ 0 h 1730"/>
                <a:gd name="T4" fmla="*/ 3 w 3063"/>
                <a:gd name="T5" fmla="*/ 2 h 1730"/>
                <a:gd name="T6" fmla="*/ 4 w 3063"/>
                <a:gd name="T7" fmla="*/ 3 h 1730"/>
                <a:gd name="T8" fmla="*/ 11 w 3063"/>
                <a:gd name="T9" fmla="*/ 8 h 1730"/>
                <a:gd name="T10" fmla="*/ 8 w 3063"/>
                <a:gd name="T11" fmla="*/ 8 h 1730"/>
                <a:gd name="T12" fmla="*/ 10 w 3063"/>
                <a:gd name="T13" fmla="*/ 12 h 1730"/>
                <a:gd name="T14" fmla="*/ 16 w 3063"/>
                <a:gd name="T15" fmla="*/ 11 h 1730"/>
                <a:gd name="T16" fmla="*/ 20 w 3063"/>
                <a:gd name="T17" fmla="*/ 12 h 1730"/>
                <a:gd name="T18" fmla="*/ 30 w 3063"/>
                <a:gd name="T19" fmla="*/ 9 h 1730"/>
                <a:gd name="T20" fmla="*/ 36 w 3063"/>
                <a:gd name="T21" fmla="*/ 9 h 1730"/>
                <a:gd name="T22" fmla="*/ 38 w 3063"/>
                <a:gd name="T23" fmla="*/ 12 h 1730"/>
                <a:gd name="T24" fmla="*/ 37 w 3063"/>
                <a:gd name="T25" fmla="*/ 18 h 1730"/>
                <a:gd name="T26" fmla="*/ 35 w 3063"/>
                <a:gd name="T27" fmla="*/ 19 h 1730"/>
                <a:gd name="T28" fmla="*/ 31 w 3063"/>
                <a:gd name="T29" fmla="*/ 20 h 1730"/>
                <a:gd name="T30" fmla="*/ 29 w 3063"/>
                <a:gd name="T31" fmla="*/ 20 h 1730"/>
                <a:gd name="T32" fmla="*/ 28 w 3063"/>
                <a:gd name="T33" fmla="*/ 20 h 1730"/>
                <a:gd name="T34" fmla="*/ 14 w 3063"/>
                <a:gd name="T35" fmla="*/ 21 h 1730"/>
                <a:gd name="T36" fmla="*/ 7 w 3063"/>
                <a:gd name="T37" fmla="*/ 20 h 1730"/>
                <a:gd name="T38" fmla="*/ 12 w 3063"/>
                <a:gd name="T39" fmla="*/ 19 h 1730"/>
                <a:gd name="T40" fmla="*/ 32 w 3063"/>
                <a:gd name="T41" fmla="*/ 17 h 1730"/>
                <a:gd name="T42" fmla="*/ 35 w 3063"/>
                <a:gd name="T43" fmla="*/ 17 h 1730"/>
                <a:gd name="T44" fmla="*/ 36 w 3063"/>
                <a:gd name="T45" fmla="*/ 14 h 1730"/>
                <a:gd name="T46" fmla="*/ 36 w 3063"/>
                <a:gd name="T47" fmla="*/ 14 h 1730"/>
                <a:gd name="T48" fmla="*/ 35 w 3063"/>
                <a:gd name="T49" fmla="*/ 13 h 1730"/>
                <a:gd name="T50" fmla="*/ 35 w 3063"/>
                <a:gd name="T51" fmla="*/ 13 h 1730"/>
                <a:gd name="T52" fmla="*/ 35 w 3063"/>
                <a:gd name="T53" fmla="*/ 13 h 1730"/>
                <a:gd name="T54" fmla="*/ 34 w 3063"/>
                <a:gd name="T55" fmla="*/ 12 h 1730"/>
                <a:gd name="T56" fmla="*/ 31 w 3063"/>
                <a:gd name="T57" fmla="*/ 12 h 1730"/>
                <a:gd name="T58" fmla="*/ 29 w 3063"/>
                <a:gd name="T59" fmla="*/ 13 h 1730"/>
                <a:gd name="T60" fmla="*/ 28 w 3063"/>
                <a:gd name="T61" fmla="*/ 13 h 1730"/>
                <a:gd name="T62" fmla="*/ 10 w 3063"/>
                <a:gd name="T63" fmla="*/ 15 h 1730"/>
                <a:gd name="T64" fmla="*/ 9 w 3063"/>
                <a:gd name="T65" fmla="*/ 15 h 1730"/>
                <a:gd name="T66" fmla="*/ 0 w 3063"/>
                <a:gd name="T67" fmla="*/ 1 h 1730"/>
                <a:gd name="T68" fmla="*/ 6 w 3063"/>
                <a:gd name="T69" fmla="*/ 9 h 1730"/>
                <a:gd name="T70" fmla="*/ 0 w 3063"/>
                <a:gd name="T71" fmla="*/ 0 h 1730"/>
                <a:gd name="T72" fmla="*/ 0 w 3063"/>
                <a:gd name="T73" fmla="*/ 0 h 17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63"/>
                <a:gd name="T112" fmla="*/ 0 h 1730"/>
                <a:gd name="T113" fmla="*/ 3063 w 3063"/>
                <a:gd name="T114" fmla="*/ 1730 h 17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63" h="1730">
                  <a:moveTo>
                    <a:pt x="15" y="29"/>
                  </a:moveTo>
                  <a:lnTo>
                    <a:pt x="134" y="0"/>
                  </a:lnTo>
                  <a:lnTo>
                    <a:pt x="205" y="184"/>
                  </a:lnTo>
                  <a:lnTo>
                    <a:pt x="306" y="212"/>
                  </a:lnTo>
                  <a:lnTo>
                    <a:pt x="880" y="630"/>
                  </a:lnTo>
                  <a:lnTo>
                    <a:pt x="669" y="680"/>
                  </a:lnTo>
                  <a:lnTo>
                    <a:pt x="809" y="936"/>
                  </a:lnTo>
                  <a:lnTo>
                    <a:pt x="1284" y="885"/>
                  </a:lnTo>
                  <a:lnTo>
                    <a:pt x="1594" y="980"/>
                  </a:lnTo>
                  <a:lnTo>
                    <a:pt x="2453" y="705"/>
                  </a:lnTo>
                  <a:lnTo>
                    <a:pt x="2883" y="730"/>
                  </a:lnTo>
                  <a:lnTo>
                    <a:pt x="3063" y="970"/>
                  </a:lnTo>
                  <a:lnTo>
                    <a:pt x="3014" y="1427"/>
                  </a:lnTo>
                  <a:lnTo>
                    <a:pt x="2858" y="1555"/>
                  </a:lnTo>
                  <a:lnTo>
                    <a:pt x="2537" y="1614"/>
                  </a:lnTo>
                  <a:lnTo>
                    <a:pt x="2388" y="1581"/>
                  </a:lnTo>
                  <a:lnTo>
                    <a:pt x="2269" y="1620"/>
                  </a:lnTo>
                  <a:lnTo>
                    <a:pt x="1115" y="1730"/>
                  </a:lnTo>
                  <a:lnTo>
                    <a:pt x="561" y="1594"/>
                  </a:lnTo>
                  <a:lnTo>
                    <a:pt x="964" y="1535"/>
                  </a:lnTo>
                  <a:lnTo>
                    <a:pt x="2554" y="1409"/>
                  </a:lnTo>
                  <a:lnTo>
                    <a:pt x="2808" y="1395"/>
                  </a:lnTo>
                  <a:lnTo>
                    <a:pt x="2908" y="1160"/>
                  </a:lnTo>
                  <a:lnTo>
                    <a:pt x="2892" y="1133"/>
                  </a:lnTo>
                  <a:lnTo>
                    <a:pt x="2855" y="1074"/>
                  </a:lnTo>
                  <a:lnTo>
                    <a:pt x="2834" y="1042"/>
                  </a:lnTo>
                  <a:lnTo>
                    <a:pt x="2815" y="1012"/>
                  </a:lnTo>
                  <a:lnTo>
                    <a:pt x="2788" y="980"/>
                  </a:lnTo>
                  <a:lnTo>
                    <a:pt x="2536" y="1006"/>
                  </a:lnTo>
                  <a:lnTo>
                    <a:pt x="2372" y="1029"/>
                  </a:lnTo>
                  <a:lnTo>
                    <a:pt x="2298" y="1040"/>
                  </a:lnTo>
                  <a:lnTo>
                    <a:pt x="784" y="1215"/>
                  </a:lnTo>
                  <a:lnTo>
                    <a:pt x="703" y="1237"/>
                  </a:lnTo>
                  <a:lnTo>
                    <a:pt x="0" y="119"/>
                  </a:lnTo>
                  <a:lnTo>
                    <a:pt x="459" y="710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rgbClr val="7A7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660" y="2798"/>
              <a:ext cx="198" cy="60"/>
            </a:xfrm>
            <a:custGeom>
              <a:avLst/>
              <a:gdLst>
                <a:gd name="T0" fmla="*/ 0 w 593"/>
                <a:gd name="T1" fmla="*/ 2 h 178"/>
                <a:gd name="T2" fmla="*/ 5 w 593"/>
                <a:gd name="T3" fmla="*/ 2 h 178"/>
                <a:gd name="T4" fmla="*/ 7 w 593"/>
                <a:gd name="T5" fmla="*/ 2 h 178"/>
                <a:gd name="T6" fmla="*/ 6 w 593"/>
                <a:gd name="T7" fmla="*/ 1 h 178"/>
                <a:gd name="T8" fmla="*/ 7 w 593"/>
                <a:gd name="T9" fmla="*/ 0 h 178"/>
                <a:gd name="T10" fmla="*/ 5 w 593"/>
                <a:gd name="T11" fmla="*/ 0 h 178"/>
                <a:gd name="T12" fmla="*/ 2 w 593"/>
                <a:gd name="T13" fmla="*/ 2 h 178"/>
                <a:gd name="T14" fmla="*/ 0 w 593"/>
                <a:gd name="T15" fmla="*/ 2 h 178"/>
                <a:gd name="T16" fmla="*/ 0 w 593"/>
                <a:gd name="T17" fmla="*/ 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3"/>
                <a:gd name="T28" fmla="*/ 0 h 178"/>
                <a:gd name="T29" fmla="*/ 593 w 593"/>
                <a:gd name="T30" fmla="*/ 178 h 1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3" h="178">
                  <a:moveTo>
                    <a:pt x="0" y="178"/>
                  </a:moveTo>
                  <a:lnTo>
                    <a:pt x="423" y="161"/>
                  </a:lnTo>
                  <a:lnTo>
                    <a:pt x="593" y="142"/>
                  </a:lnTo>
                  <a:lnTo>
                    <a:pt x="519" y="68"/>
                  </a:lnTo>
                  <a:lnTo>
                    <a:pt x="546" y="0"/>
                  </a:lnTo>
                  <a:lnTo>
                    <a:pt x="380" y="29"/>
                  </a:lnTo>
                  <a:lnTo>
                    <a:pt x="155" y="12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948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267" y="2644"/>
              <a:ext cx="88" cy="159"/>
            </a:xfrm>
            <a:custGeom>
              <a:avLst/>
              <a:gdLst>
                <a:gd name="T0" fmla="*/ 0 w 264"/>
                <a:gd name="T1" fmla="*/ 5 h 477"/>
                <a:gd name="T2" fmla="*/ 0 w 264"/>
                <a:gd name="T3" fmla="*/ 3 h 477"/>
                <a:gd name="T4" fmla="*/ 1 w 264"/>
                <a:gd name="T5" fmla="*/ 1 h 477"/>
                <a:gd name="T6" fmla="*/ 1 w 264"/>
                <a:gd name="T7" fmla="*/ 0 h 477"/>
                <a:gd name="T8" fmla="*/ 3 w 264"/>
                <a:gd name="T9" fmla="*/ 1 h 477"/>
                <a:gd name="T10" fmla="*/ 3 w 264"/>
                <a:gd name="T11" fmla="*/ 1 h 477"/>
                <a:gd name="T12" fmla="*/ 1 w 264"/>
                <a:gd name="T13" fmla="*/ 2 h 477"/>
                <a:gd name="T14" fmla="*/ 1 w 264"/>
                <a:gd name="T15" fmla="*/ 3 h 477"/>
                <a:gd name="T16" fmla="*/ 1 w 264"/>
                <a:gd name="T17" fmla="*/ 5 h 477"/>
                <a:gd name="T18" fmla="*/ 2 w 264"/>
                <a:gd name="T19" fmla="*/ 6 h 477"/>
                <a:gd name="T20" fmla="*/ 0 w 264"/>
                <a:gd name="T21" fmla="*/ 5 h 477"/>
                <a:gd name="T22" fmla="*/ 0 w 264"/>
                <a:gd name="T23" fmla="*/ 5 h 4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4"/>
                <a:gd name="T37" fmla="*/ 0 h 477"/>
                <a:gd name="T38" fmla="*/ 264 w 264"/>
                <a:gd name="T39" fmla="*/ 477 h 4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4" h="477">
                  <a:moveTo>
                    <a:pt x="9" y="420"/>
                  </a:moveTo>
                  <a:lnTo>
                    <a:pt x="0" y="266"/>
                  </a:lnTo>
                  <a:lnTo>
                    <a:pt x="59" y="96"/>
                  </a:lnTo>
                  <a:lnTo>
                    <a:pt x="109" y="0"/>
                  </a:lnTo>
                  <a:lnTo>
                    <a:pt x="264" y="81"/>
                  </a:lnTo>
                  <a:lnTo>
                    <a:pt x="214" y="106"/>
                  </a:lnTo>
                  <a:lnTo>
                    <a:pt x="119" y="131"/>
                  </a:lnTo>
                  <a:lnTo>
                    <a:pt x="73" y="245"/>
                  </a:lnTo>
                  <a:lnTo>
                    <a:pt x="73" y="366"/>
                  </a:lnTo>
                  <a:lnTo>
                    <a:pt x="144" y="477"/>
                  </a:lnTo>
                  <a:lnTo>
                    <a:pt x="9" y="420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283" y="2186"/>
              <a:ext cx="462" cy="165"/>
            </a:xfrm>
            <a:custGeom>
              <a:avLst/>
              <a:gdLst>
                <a:gd name="T0" fmla="*/ 0 w 1385"/>
                <a:gd name="T1" fmla="*/ 4 h 496"/>
                <a:gd name="T2" fmla="*/ 14 w 1385"/>
                <a:gd name="T3" fmla="*/ 0 h 496"/>
                <a:gd name="T4" fmla="*/ 16 w 1385"/>
                <a:gd name="T5" fmla="*/ 0 h 496"/>
                <a:gd name="T6" fmla="*/ 3 w 1385"/>
                <a:gd name="T7" fmla="*/ 4 h 496"/>
                <a:gd name="T8" fmla="*/ 17 w 1385"/>
                <a:gd name="T9" fmla="*/ 1 h 496"/>
                <a:gd name="T10" fmla="*/ 4 w 1385"/>
                <a:gd name="T11" fmla="*/ 6 h 496"/>
                <a:gd name="T12" fmla="*/ 0 w 1385"/>
                <a:gd name="T13" fmla="*/ 4 h 496"/>
                <a:gd name="T14" fmla="*/ 0 w 1385"/>
                <a:gd name="T15" fmla="*/ 4 h 4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5"/>
                <a:gd name="T25" fmla="*/ 0 h 496"/>
                <a:gd name="T26" fmla="*/ 1385 w 1385"/>
                <a:gd name="T27" fmla="*/ 496 h 4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5" h="496">
                  <a:moveTo>
                    <a:pt x="0" y="297"/>
                  </a:moveTo>
                  <a:lnTo>
                    <a:pt x="1110" y="0"/>
                  </a:lnTo>
                  <a:lnTo>
                    <a:pt x="1255" y="31"/>
                  </a:lnTo>
                  <a:lnTo>
                    <a:pt x="269" y="309"/>
                  </a:lnTo>
                  <a:lnTo>
                    <a:pt x="1385" y="121"/>
                  </a:lnTo>
                  <a:lnTo>
                    <a:pt x="291" y="496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184" y="2785"/>
              <a:ext cx="198" cy="100"/>
            </a:xfrm>
            <a:custGeom>
              <a:avLst/>
              <a:gdLst>
                <a:gd name="T0" fmla="*/ 0 w 595"/>
                <a:gd name="T1" fmla="*/ 1 h 300"/>
                <a:gd name="T2" fmla="*/ 2 w 595"/>
                <a:gd name="T3" fmla="*/ 0 h 300"/>
                <a:gd name="T4" fmla="*/ 5 w 595"/>
                <a:gd name="T5" fmla="*/ 2 h 300"/>
                <a:gd name="T6" fmla="*/ 7 w 595"/>
                <a:gd name="T7" fmla="*/ 3 h 300"/>
                <a:gd name="T8" fmla="*/ 6 w 595"/>
                <a:gd name="T9" fmla="*/ 3 h 300"/>
                <a:gd name="T10" fmla="*/ 5 w 595"/>
                <a:gd name="T11" fmla="*/ 2 h 300"/>
                <a:gd name="T12" fmla="*/ 4 w 595"/>
                <a:gd name="T13" fmla="*/ 1 h 300"/>
                <a:gd name="T14" fmla="*/ 2 w 595"/>
                <a:gd name="T15" fmla="*/ 1 h 300"/>
                <a:gd name="T16" fmla="*/ 2 w 595"/>
                <a:gd name="T17" fmla="*/ 4 h 300"/>
                <a:gd name="T18" fmla="*/ 0 w 595"/>
                <a:gd name="T19" fmla="*/ 1 h 300"/>
                <a:gd name="T20" fmla="*/ 0 w 595"/>
                <a:gd name="T21" fmla="*/ 1 h 3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5"/>
                <a:gd name="T34" fmla="*/ 0 h 300"/>
                <a:gd name="T35" fmla="*/ 595 w 595"/>
                <a:gd name="T36" fmla="*/ 300 h 3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5" h="300">
                  <a:moveTo>
                    <a:pt x="0" y="44"/>
                  </a:moveTo>
                  <a:lnTo>
                    <a:pt x="187" y="0"/>
                  </a:lnTo>
                  <a:lnTo>
                    <a:pt x="428" y="131"/>
                  </a:lnTo>
                  <a:lnTo>
                    <a:pt x="595" y="251"/>
                  </a:lnTo>
                  <a:lnTo>
                    <a:pt x="490" y="269"/>
                  </a:lnTo>
                  <a:lnTo>
                    <a:pt x="375" y="193"/>
                  </a:lnTo>
                  <a:lnTo>
                    <a:pt x="291" y="109"/>
                  </a:lnTo>
                  <a:lnTo>
                    <a:pt x="155" y="94"/>
                  </a:lnTo>
                  <a:lnTo>
                    <a:pt x="140" y="30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493" y="2413"/>
              <a:ext cx="151" cy="403"/>
            </a:xfrm>
            <a:custGeom>
              <a:avLst/>
              <a:gdLst>
                <a:gd name="T0" fmla="*/ 1 w 452"/>
                <a:gd name="T1" fmla="*/ 1 h 1211"/>
                <a:gd name="T2" fmla="*/ 4 w 452"/>
                <a:gd name="T3" fmla="*/ 0 h 1211"/>
                <a:gd name="T4" fmla="*/ 6 w 452"/>
                <a:gd name="T5" fmla="*/ 1 h 1211"/>
                <a:gd name="T6" fmla="*/ 4 w 452"/>
                <a:gd name="T7" fmla="*/ 10 h 1211"/>
                <a:gd name="T8" fmla="*/ 2 w 452"/>
                <a:gd name="T9" fmla="*/ 11 h 1211"/>
                <a:gd name="T10" fmla="*/ 2 w 452"/>
                <a:gd name="T11" fmla="*/ 15 h 1211"/>
                <a:gd name="T12" fmla="*/ 1 w 452"/>
                <a:gd name="T13" fmla="*/ 13 h 1211"/>
                <a:gd name="T14" fmla="*/ 1 w 452"/>
                <a:gd name="T15" fmla="*/ 12 h 1211"/>
                <a:gd name="T16" fmla="*/ 0 w 452"/>
                <a:gd name="T17" fmla="*/ 10 h 1211"/>
                <a:gd name="T18" fmla="*/ 0 w 452"/>
                <a:gd name="T19" fmla="*/ 10 h 1211"/>
                <a:gd name="T20" fmla="*/ 0 w 452"/>
                <a:gd name="T21" fmla="*/ 10 h 1211"/>
                <a:gd name="T22" fmla="*/ 0 w 452"/>
                <a:gd name="T23" fmla="*/ 9 h 1211"/>
                <a:gd name="T24" fmla="*/ 0 w 452"/>
                <a:gd name="T25" fmla="*/ 7 h 1211"/>
                <a:gd name="T26" fmla="*/ 1 w 452"/>
                <a:gd name="T27" fmla="*/ 5 h 1211"/>
                <a:gd name="T28" fmla="*/ 1 w 452"/>
                <a:gd name="T29" fmla="*/ 4 h 1211"/>
                <a:gd name="T30" fmla="*/ 0 w 452"/>
                <a:gd name="T31" fmla="*/ 1 h 1211"/>
                <a:gd name="T32" fmla="*/ 1 w 452"/>
                <a:gd name="T33" fmla="*/ 1 h 1211"/>
                <a:gd name="T34" fmla="*/ 1 w 452"/>
                <a:gd name="T35" fmla="*/ 1 h 1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2"/>
                <a:gd name="T55" fmla="*/ 0 h 1211"/>
                <a:gd name="T56" fmla="*/ 452 w 452"/>
                <a:gd name="T57" fmla="*/ 1211 h 1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2" h="1211">
                  <a:moveTo>
                    <a:pt x="71" y="96"/>
                  </a:moveTo>
                  <a:lnTo>
                    <a:pt x="362" y="0"/>
                  </a:lnTo>
                  <a:lnTo>
                    <a:pt x="452" y="110"/>
                  </a:lnTo>
                  <a:lnTo>
                    <a:pt x="322" y="776"/>
                  </a:lnTo>
                  <a:lnTo>
                    <a:pt x="186" y="896"/>
                  </a:lnTo>
                  <a:lnTo>
                    <a:pt x="182" y="1211"/>
                  </a:lnTo>
                  <a:lnTo>
                    <a:pt x="71" y="1086"/>
                  </a:lnTo>
                  <a:lnTo>
                    <a:pt x="49" y="941"/>
                  </a:lnTo>
                  <a:lnTo>
                    <a:pt x="27" y="841"/>
                  </a:lnTo>
                  <a:lnTo>
                    <a:pt x="5" y="794"/>
                  </a:lnTo>
                  <a:lnTo>
                    <a:pt x="0" y="772"/>
                  </a:lnTo>
                  <a:lnTo>
                    <a:pt x="5" y="716"/>
                  </a:lnTo>
                  <a:lnTo>
                    <a:pt x="30" y="549"/>
                  </a:lnTo>
                  <a:lnTo>
                    <a:pt x="61" y="382"/>
                  </a:lnTo>
                  <a:lnTo>
                    <a:pt x="77" y="305"/>
                  </a:lnTo>
                  <a:lnTo>
                    <a:pt x="37" y="121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FF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3510" y="2396"/>
              <a:ext cx="158" cy="430"/>
            </a:xfrm>
            <a:custGeom>
              <a:avLst/>
              <a:gdLst>
                <a:gd name="T0" fmla="*/ 0 w 474"/>
                <a:gd name="T1" fmla="*/ 1 h 1290"/>
                <a:gd name="T2" fmla="*/ 5 w 474"/>
                <a:gd name="T3" fmla="*/ 0 h 1290"/>
                <a:gd name="T4" fmla="*/ 6 w 474"/>
                <a:gd name="T5" fmla="*/ 3 h 1290"/>
                <a:gd name="T6" fmla="*/ 4 w 474"/>
                <a:gd name="T7" fmla="*/ 9 h 1290"/>
                <a:gd name="T8" fmla="*/ 5 w 474"/>
                <a:gd name="T9" fmla="*/ 12 h 1290"/>
                <a:gd name="T10" fmla="*/ 3 w 474"/>
                <a:gd name="T11" fmla="*/ 12 h 1290"/>
                <a:gd name="T12" fmla="*/ 2 w 474"/>
                <a:gd name="T13" fmla="*/ 16 h 1290"/>
                <a:gd name="T14" fmla="*/ 1 w 474"/>
                <a:gd name="T15" fmla="*/ 13 h 1290"/>
                <a:gd name="T16" fmla="*/ 0 w 474"/>
                <a:gd name="T17" fmla="*/ 10 h 1290"/>
                <a:gd name="T18" fmla="*/ 1 w 474"/>
                <a:gd name="T19" fmla="*/ 6 h 1290"/>
                <a:gd name="T20" fmla="*/ 0 w 474"/>
                <a:gd name="T21" fmla="*/ 4 h 1290"/>
                <a:gd name="T22" fmla="*/ 2 w 474"/>
                <a:gd name="T23" fmla="*/ 3 h 1290"/>
                <a:gd name="T24" fmla="*/ 3 w 474"/>
                <a:gd name="T25" fmla="*/ 3 h 1290"/>
                <a:gd name="T26" fmla="*/ 2 w 474"/>
                <a:gd name="T27" fmla="*/ 4 h 1290"/>
                <a:gd name="T28" fmla="*/ 3 w 474"/>
                <a:gd name="T29" fmla="*/ 5 h 1290"/>
                <a:gd name="T30" fmla="*/ 1 w 474"/>
                <a:gd name="T31" fmla="*/ 9 h 1290"/>
                <a:gd name="T32" fmla="*/ 2 w 474"/>
                <a:gd name="T33" fmla="*/ 8 h 1290"/>
                <a:gd name="T34" fmla="*/ 1 w 474"/>
                <a:gd name="T35" fmla="*/ 11 h 1290"/>
                <a:gd name="T36" fmla="*/ 3 w 474"/>
                <a:gd name="T37" fmla="*/ 10 h 1290"/>
                <a:gd name="T38" fmla="*/ 3 w 474"/>
                <a:gd name="T39" fmla="*/ 7 h 1290"/>
                <a:gd name="T40" fmla="*/ 3 w 474"/>
                <a:gd name="T41" fmla="*/ 6 h 1290"/>
                <a:gd name="T42" fmla="*/ 4 w 474"/>
                <a:gd name="T43" fmla="*/ 4 h 1290"/>
                <a:gd name="T44" fmla="*/ 4 w 474"/>
                <a:gd name="T45" fmla="*/ 4 h 1290"/>
                <a:gd name="T46" fmla="*/ 4 w 474"/>
                <a:gd name="T47" fmla="*/ 2 h 1290"/>
                <a:gd name="T48" fmla="*/ 2 w 474"/>
                <a:gd name="T49" fmla="*/ 2 h 1290"/>
                <a:gd name="T50" fmla="*/ 2 w 474"/>
                <a:gd name="T51" fmla="*/ 1 h 1290"/>
                <a:gd name="T52" fmla="*/ 0 w 474"/>
                <a:gd name="T53" fmla="*/ 2 h 1290"/>
                <a:gd name="T54" fmla="*/ 0 w 474"/>
                <a:gd name="T55" fmla="*/ 1 h 1290"/>
                <a:gd name="T56" fmla="*/ 0 w 474"/>
                <a:gd name="T57" fmla="*/ 1 h 12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4"/>
                <a:gd name="T88" fmla="*/ 0 h 1290"/>
                <a:gd name="T89" fmla="*/ 474 w 474"/>
                <a:gd name="T90" fmla="*/ 1290 h 12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4" h="1290">
                  <a:moveTo>
                    <a:pt x="0" y="109"/>
                  </a:moveTo>
                  <a:lnTo>
                    <a:pt x="369" y="0"/>
                  </a:lnTo>
                  <a:lnTo>
                    <a:pt x="474" y="214"/>
                  </a:lnTo>
                  <a:lnTo>
                    <a:pt x="310" y="689"/>
                  </a:lnTo>
                  <a:lnTo>
                    <a:pt x="434" y="1005"/>
                  </a:lnTo>
                  <a:lnTo>
                    <a:pt x="230" y="959"/>
                  </a:lnTo>
                  <a:lnTo>
                    <a:pt x="140" y="1290"/>
                  </a:lnTo>
                  <a:lnTo>
                    <a:pt x="57" y="1026"/>
                  </a:lnTo>
                  <a:lnTo>
                    <a:pt x="15" y="779"/>
                  </a:lnTo>
                  <a:lnTo>
                    <a:pt x="90" y="509"/>
                  </a:lnTo>
                  <a:lnTo>
                    <a:pt x="34" y="304"/>
                  </a:lnTo>
                  <a:lnTo>
                    <a:pt x="124" y="214"/>
                  </a:lnTo>
                  <a:lnTo>
                    <a:pt x="230" y="244"/>
                  </a:lnTo>
                  <a:lnTo>
                    <a:pt x="190" y="339"/>
                  </a:lnTo>
                  <a:lnTo>
                    <a:pt x="264" y="390"/>
                  </a:lnTo>
                  <a:lnTo>
                    <a:pt x="115" y="689"/>
                  </a:lnTo>
                  <a:lnTo>
                    <a:pt x="190" y="675"/>
                  </a:lnTo>
                  <a:lnTo>
                    <a:pt x="115" y="900"/>
                  </a:lnTo>
                  <a:lnTo>
                    <a:pt x="214" y="785"/>
                  </a:lnTo>
                  <a:lnTo>
                    <a:pt x="260" y="555"/>
                  </a:lnTo>
                  <a:lnTo>
                    <a:pt x="260" y="484"/>
                  </a:lnTo>
                  <a:lnTo>
                    <a:pt x="339" y="314"/>
                  </a:lnTo>
                  <a:lnTo>
                    <a:pt x="285" y="300"/>
                  </a:lnTo>
                  <a:lnTo>
                    <a:pt x="304" y="170"/>
                  </a:lnTo>
                  <a:lnTo>
                    <a:pt x="180" y="149"/>
                  </a:lnTo>
                  <a:lnTo>
                    <a:pt x="199" y="99"/>
                  </a:lnTo>
                  <a:lnTo>
                    <a:pt x="25" y="195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FF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3022" y="2563"/>
              <a:ext cx="265" cy="228"/>
            </a:xfrm>
            <a:custGeom>
              <a:avLst/>
              <a:gdLst>
                <a:gd name="T0" fmla="*/ 0 w 794"/>
                <a:gd name="T1" fmla="*/ 2 h 686"/>
                <a:gd name="T2" fmla="*/ 1 w 794"/>
                <a:gd name="T3" fmla="*/ 0 h 686"/>
                <a:gd name="T4" fmla="*/ 2 w 794"/>
                <a:gd name="T5" fmla="*/ 0 h 686"/>
                <a:gd name="T6" fmla="*/ 2 w 794"/>
                <a:gd name="T7" fmla="*/ 1 h 686"/>
                <a:gd name="T8" fmla="*/ 4 w 794"/>
                <a:gd name="T9" fmla="*/ 4 h 686"/>
                <a:gd name="T10" fmla="*/ 8 w 794"/>
                <a:gd name="T11" fmla="*/ 6 h 686"/>
                <a:gd name="T12" fmla="*/ 10 w 794"/>
                <a:gd name="T13" fmla="*/ 4 h 686"/>
                <a:gd name="T14" fmla="*/ 9 w 794"/>
                <a:gd name="T15" fmla="*/ 8 h 686"/>
                <a:gd name="T16" fmla="*/ 1 w 794"/>
                <a:gd name="T17" fmla="*/ 3 h 686"/>
                <a:gd name="T18" fmla="*/ 0 w 794"/>
                <a:gd name="T19" fmla="*/ 3 h 686"/>
                <a:gd name="T20" fmla="*/ 0 w 794"/>
                <a:gd name="T21" fmla="*/ 2 h 686"/>
                <a:gd name="T22" fmla="*/ 0 w 794"/>
                <a:gd name="T23" fmla="*/ 2 h 6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4"/>
                <a:gd name="T37" fmla="*/ 0 h 686"/>
                <a:gd name="T38" fmla="*/ 794 w 794"/>
                <a:gd name="T39" fmla="*/ 686 h 6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4" h="686">
                  <a:moveTo>
                    <a:pt x="0" y="136"/>
                  </a:moveTo>
                  <a:lnTo>
                    <a:pt x="60" y="40"/>
                  </a:lnTo>
                  <a:lnTo>
                    <a:pt x="134" y="0"/>
                  </a:lnTo>
                  <a:lnTo>
                    <a:pt x="144" y="96"/>
                  </a:lnTo>
                  <a:lnTo>
                    <a:pt x="349" y="291"/>
                  </a:lnTo>
                  <a:lnTo>
                    <a:pt x="653" y="466"/>
                  </a:lnTo>
                  <a:lnTo>
                    <a:pt x="794" y="341"/>
                  </a:lnTo>
                  <a:lnTo>
                    <a:pt x="714" y="686"/>
                  </a:lnTo>
                  <a:lnTo>
                    <a:pt x="100" y="230"/>
                  </a:lnTo>
                  <a:lnTo>
                    <a:pt x="20" y="215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3016" y="2503"/>
              <a:ext cx="301" cy="173"/>
            </a:xfrm>
            <a:custGeom>
              <a:avLst/>
              <a:gdLst>
                <a:gd name="T0" fmla="*/ 0 w 902"/>
                <a:gd name="T1" fmla="*/ 0 h 521"/>
                <a:gd name="T2" fmla="*/ 0 w 902"/>
                <a:gd name="T3" fmla="*/ 1 h 521"/>
                <a:gd name="T4" fmla="*/ 2 w 902"/>
                <a:gd name="T5" fmla="*/ 1 h 521"/>
                <a:gd name="T6" fmla="*/ 9 w 902"/>
                <a:gd name="T7" fmla="*/ 5 h 521"/>
                <a:gd name="T8" fmla="*/ 10 w 902"/>
                <a:gd name="T9" fmla="*/ 6 h 521"/>
                <a:gd name="T10" fmla="*/ 11 w 902"/>
                <a:gd name="T11" fmla="*/ 5 h 521"/>
                <a:gd name="T12" fmla="*/ 1 w 902"/>
                <a:gd name="T13" fmla="*/ 0 h 521"/>
                <a:gd name="T14" fmla="*/ 0 w 902"/>
                <a:gd name="T15" fmla="*/ 0 h 521"/>
                <a:gd name="T16" fmla="*/ 0 w 902"/>
                <a:gd name="T17" fmla="*/ 0 h 5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02"/>
                <a:gd name="T28" fmla="*/ 0 h 521"/>
                <a:gd name="T29" fmla="*/ 902 w 902"/>
                <a:gd name="T30" fmla="*/ 521 h 5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02" h="521">
                  <a:moveTo>
                    <a:pt x="32" y="40"/>
                  </a:moveTo>
                  <a:lnTo>
                    <a:pt x="0" y="102"/>
                  </a:lnTo>
                  <a:lnTo>
                    <a:pt x="143" y="121"/>
                  </a:lnTo>
                  <a:lnTo>
                    <a:pt x="767" y="446"/>
                  </a:lnTo>
                  <a:lnTo>
                    <a:pt x="812" y="521"/>
                  </a:lnTo>
                  <a:lnTo>
                    <a:pt x="902" y="435"/>
                  </a:lnTo>
                  <a:lnTo>
                    <a:pt x="93" y="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3327" y="2600"/>
              <a:ext cx="753" cy="300"/>
            </a:xfrm>
            <a:custGeom>
              <a:avLst/>
              <a:gdLst>
                <a:gd name="T0" fmla="*/ 0 w 2259"/>
                <a:gd name="T1" fmla="*/ 6 h 900"/>
                <a:gd name="T2" fmla="*/ 1 w 2259"/>
                <a:gd name="T3" fmla="*/ 8 h 900"/>
                <a:gd name="T4" fmla="*/ 3 w 2259"/>
                <a:gd name="T5" fmla="*/ 9 h 900"/>
                <a:gd name="T6" fmla="*/ 3 w 2259"/>
                <a:gd name="T7" fmla="*/ 6 h 900"/>
                <a:gd name="T8" fmla="*/ 4 w 2259"/>
                <a:gd name="T9" fmla="*/ 4 h 900"/>
                <a:gd name="T10" fmla="*/ 2 w 2259"/>
                <a:gd name="T11" fmla="*/ 4 h 900"/>
                <a:gd name="T12" fmla="*/ 2 w 2259"/>
                <a:gd name="T13" fmla="*/ 5 h 900"/>
                <a:gd name="T14" fmla="*/ 2 w 2259"/>
                <a:gd name="T15" fmla="*/ 4 h 900"/>
                <a:gd name="T16" fmla="*/ 2 w 2259"/>
                <a:gd name="T17" fmla="*/ 2 h 900"/>
                <a:gd name="T18" fmla="*/ 6 w 2259"/>
                <a:gd name="T19" fmla="*/ 0 h 900"/>
                <a:gd name="T20" fmla="*/ 6 w 2259"/>
                <a:gd name="T21" fmla="*/ 3 h 900"/>
                <a:gd name="T22" fmla="*/ 5 w 2259"/>
                <a:gd name="T23" fmla="*/ 3 h 900"/>
                <a:gd name="T24" fmla="*/ 5 w 2259"/>
                <a:gd name="T25" fmla="*/ 7 h 900"/>
                <a:gd name="T26" fmla="*/ 6 w 2259"/>
                <a:gd name="T27" fmla="*/ 9 h 900"/>
                <a:gd name="T28" fmla="*/ 23 w 2259"/>
                <a:gd name="T29" fmla="*/ 4 h 900"/>
                <a:gd name="T30" fmla="*/ 22 w 2259"/>
                <a:gd name="T31" fmla="*/ 1 h 900"/>
                <a:gd name="T32" fmla="*/ 28 w 2259"/>
                <a:gd name="T33" fmla="*/ 4 h 900"/>
                <a:gd name="T34" fmla="*/ 27 w 2259"/>
                <a:gd name="T35" fmla="*/ 4 h 900"/>
                <a:gd name="T36" fmla="*/ 6 w 2259"/>
                <a:gd name="T37" fmla="*/ 11 h 900"/>
                <a:gd name="T38" fmla="*/ 4 w 2259"/>
                <a:gd name="T39" fmla="*/ 11 h 900"/>
                <a:gd name="T40" fmla="*/ 1 w 2259"/>
                <a:gd name="T41" fmla="*/ 9 h 900"/>
                <a:gd name="T42" fmla="*/ 0 w 2259"/>
                <a:gd name="T43" fmla="*/ 7 h 900"/>
                <a:gd name="T44" fmla="*/ 0 w 2259"/>
                <a:gd name="T45" fmla="*/ 6 h 900"/>
                <a:gd name="T46" fmla="*/ 0 w 2259"/>
                <a:gd name="T47" fmla="*/ 6 h 9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59"/>
                <a:gd name="T73" fmla="*/ 0 h 900"/>
                <a:gd name="T74" fmla="*/ 2259 w 2259"/>
                <a:gd name="T75" fmla="*/ 900 h 90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59" h="900">
                  <a:moveTo>
                    <a:pt x="11" y="515"/>
                  </a:moveTo>
                  <a:lnTo>
                    <a:pt x="90" y="655"/>
                  </a:lnTo>
                  <a:lnTo>
                    <a:pt x="226" y="709"/>
                  </a:lnTo>
                  <a:lnTo>
                    <a:pt x="231" y="510"/>
                  </a:lnTo>
                  <a:lnTo>
                    <a:pt x="321" y="284"/>
                  </a:lnTo>
                  <a:lnTo>
                    <a:pt x="201" y="345"/>
                  </a:lnTo>
                  <a:lnTo>
                    <a:pt x="155" y="379"/>
                  </a:lnTo>
                  <a:lnTo>
                    <a:pt x="141" y="315"/>
                  </a:lnTo>
                  <a:lnTo>
                    <a:pt x="146" y="184"/>
                  </a:lnTo>
                  <a:lnTo>
                    <a:pt x="511" y="0"/>
                  </a:lnTo>
                  <a:lnTo>
                    <a:pt x="504" y="233"/>
                  </a:lnTo>
                  <a:lnTo>
                    <a:pt x="437" y="283"/>
                  </a:lnTo>
                  <a:lnTo>
                    <a:pt x="390" y="540"/>
                  </a:lnTo>
                  <a:lnTo>
                    <a:pt x="481" y="730"/>
                  </a:lnTo>
                  <a:lnTo>
                    <a:pt x="1885" y="305"/>
                  </a:lnTo>
                  <a:lnTo>
                    <a:pt x="1780" y="100"/>
                  </a:lnTo>
                  <a:lnTo>
                    <a:pt x="2259" y="299"/>
                  </a:lnTo>
                  <a:lnTo>
                    <a:pt x="2179" y="355"/>
                  </a:lnTo>
                  <a:lnTo>
                    <a:pt x="496" y="900"/>
                  </a:lnTo>
                  <a:lnTo>
                    <a:pt x="349" y="864"/>
                  </a:lnTo>
                  <a:lnTo>
                    <a:pt x="46" y="740"/>
                  </a:lnTo>
                  <a:lnTo>
                    <a:pt x="0" y="600"/>
                  </a:lnTo>
                  <a:lnTo>
                    <a:pt x="11" y="515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3610" y="2471"/>
              <a:ext cx="447" cy="195"/>
            </a:xfrm>
            <a:custGeom>
              <a:avLst/>
              <a:gdLst>
                <a:gd name="T0" fmla="*/ 1 w 1340"/>
                <a:gd name="T1" fmla="*/ 3 h 586"/>
                <a:gd name="T2" fmla="*/ 8 w 1340"/>
                <a:gd name="T3" fmla="*/ 0 h 586"/>
                <a:gd name="T4" fmla="*/ 17 w 1340"/>
                <a:gd name="T5" fmla="*/ 2 h 586"/>
                <a:gd name="T6" fmla="*/ 15 w 1340"/>
                <a:gd name="T7" fmla="*/ 3 h 586"/>
                <a:gd name="T8" fmla="*/ 0 w 1340"/>
                <a:gd name="T9" fmla="*/ 7 h 586"/>
                <a:gd name="T10" fmla="*/ 0 w 1340"/>
                <a:gd name="T11" fmla="*/ 5 h 586"/>
                <a:gd name="T12" fmla="*/ 1 w 1340"/>
                <a:gd name="T13" fmla="*/ 3 h 586"/>
                <a:gd name="T14" fmla="*/ 1 w 1340"/>
                <a:gd name="T15" fmla="*/ 3 h 5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0"/>
                <a:gd name="T25" fmla="*/ 0 h 586"/>
                <a:gd name="T26" fmla="*/ 1340 w 1340"/>
                <a:gd name="T27" fmla="*/ 586 h 5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0" h="586">
                  <a:moveTo>
                    <a:pt x="100" y="210"/>
                  </a:moveTo>
                  <a:lnTo>
                    <a:pt x="634" y="0"/>
                  </a:lnTo>
                  <a:lnTo>
                    <a:pt x="1340" y="170"/>
                  </a:lnTo>
                  <a:lnTo>
                    <a:pt x="1208" y="256"/>
                  </a:lnTo>
                  <a:lnTo>
                    <a:pt x="14" y="586"/>
                  </a:lnTo>
                  <a:lnTo>
                    <a:pt x="0" y="436"/>
                  </a:lnTo>
                  <a:lnTo>
                    <a:pt x="100" y="21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913" y="2415"/>
              <a:ext cx="462" cy="256"/>
            </a:xfrm>
            <a:custGeom>
              <a:avLst/>
              <a:gdLst>
                <a:gd name="T0" fmla="*/ 0 w 1387"/>
                <a:gd name="T1" fmla="*/ 1 h 770"/>
                <a:gd name="T2" fmla="*/ 0 w 1387"/>
                <a:gd name="T3" fmla="*/ 0 h 770"/>
                <a:gd name="T4" fmla="*/ 17 w 1387"/>
                <a:gd name="T5" fmla="*/ 8 h 770"/>
                <a:gd name="T6" fmla="*/ 17 w 1387"/>
                <a:gd name="T7" fmla="*/ 9 h 770"/>
                <a:gd name="T8" fmla="*/ 0 w 1387"/>
                <a:gd name="T9" fmla="*/ 1 h 770"/>
                <a:gd name="T10" fmla="*/ 0 w 1387"/>
                <a:gd name="T11" fmla="*/ 1 h 7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7"/>
                <a:gd name="T19" fmla="*/ 0 h 770"/>
                <a:gd name="T20" fmla="*/ 1387 w 1387"/>
                <a:gd name="T21" fmla="*/ 770 h 7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7" h="770">
                  <a:moveTo>
                    <a:pt x="0" y="45"/>
                  </a:moveTo>
                  <a:lnTo>
                    <a:pt x="24" y="0"/>
                  </a:lnTo>
                  <a:lnTo>
                    <a:pt x="1387" y="659"/>
                  </a:lnTo>
                  <a:lnTo>
                    <a:pt x="1356" y="77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991" y="2249"/>
              <a:ext cx="931" cy="316"/>
            </a:xfrm>
            <a:custGeom>
              <a:avLst/>
              <a:gdLst>
                <a:gd name="T0" fmla="*/ 0 w 2793"/>
                <a:gd name="T1" fmla="*/ 3 h 946"/>
                <a:gd name="T2" fmla="*/ 15 w 2793"/>
                <a:gd name="T3" fmla="*/ 9 h 946"/>
                <a:gd name="T4" fmla="*/ 14 w 2793"/>
                <a:gd name="T5" fmla="*/ 12 h 946"/>
                <a:gd name="T6" fmla="*/ 18 w 2793"/>
                <a:gd name="T7" fmla="*/ 11 h 946"/>
                <a:gd name="T8" fmla="*/ 20 w 2793"/>
                <a:gd name="T9" fmla="*/ 10 h 946"/>
                <a:gd name="T10" fmla="*/ 19 w 2793"/>
                <a:gd name="T11" fmla="*/ 7 h 946"/>
                <a:gd name="T12" fmla="*/ 24 w 2793"/>
                <a:gd name="T13" fmla="*/ 5 h 946"/>
                <a:gd name="T14" fmla="*/ 25 w 2793"/>
                <a:gd name="T15" fmla="*/ 7 h 946"/>
                <a:gd name="T16" fmla="*/ 24 w 2793"/>
                <a:gd name="T17" fmla="*/ 10 h 946"/>
                <a:gd name="T18" fmla="*/ 31 w 2793"/>
                <a:gd name="T19" fmla="*/ 7 h 946"/>
                <a:gd name="T20" fmla="*/ 33 w 2793"/>
                <a:gd name="T21" fmla="*/ 7 h 946"/>
                <a:gd name="T22" fmla="*/ 34 w 2793"/>
                <a:gd name="T23" fmla="*/ 4 h 946"/>
                <a:gd name="T24" fmla="*/ 34 w 2793"/>
                <a:gd name="T25" fmla="*/ 1 h 946"/>
                <a:gd name="T26" fmla="*/ 32 w 2793"/>
                <a:gd name="T27" fmla="*/ 0 h 946"/>
                <a:gd name="T28" fmla="*/ 15 w 2793"/>
                <a:gd name="T29" fmla="*/ 5 h 946"/>
                <a:gd name="T30" fmla="*/ 13 w 2793"/>
                <a:gd name="T31" fmla="*/ 6 h 946"/>
                <a:gd name="T32" fmla="*/ 0 w 2793"/>
                <a:gd name="T33" fmla="*/ 1 h 946"/>
                <a:gd name="T34" fmla="*/ 0 w 2793"/>
                <a:gd name="T35" fmla="*/ 3 h 946"/>
                <a:gd name="T36" fmla="*/ 0 w 2793"/>
                <a:gd name="T37" fmla="*/ 3 h 9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93"/>
                <a:gd name="T58" fmla="*/ 0 h 946"/>
                <a:gd name="T59" fmla="*/ 2793 w 2793"/>
                <a:gd name="T60" fmla="*/ 946 h 9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93" h="946">
                  <a:moveTo>
                    <a:pt x="9" y="280"/>
                  </a:moveTo>
                  <a:lnTo>
                    <a:pt x="1219" y="716"/>
                  </a:lnTo>
                  <a:lnTo>
                    <a:pt x="1169" y="946"/>
                  </a:lnTo>
                  <a:lnTo>
                    <a:pt x="1433" y="856"/>
                  </a:lnTo>
                  <a:lnTo>
                    <a:pt x="1584" y="795"/>
                  </a:lnTo>
                  <a:lnTo>
                    <a:pt x="1544" y="590"/>
                  </a:lnTo>
                  <a:lnTo>
                    <a:pt x="1928" y="441"/>
                  </a:lnTo>
                  <a:lnTo>
                    <a:pt x="2003" y="586"/>
                  </a:lnTo>
                  <a:lnTo>
                    <a:pt x="1959" y="835"/>
                  </a:lnTo>
                  <a:lnTo>
                    <a:pt x="2498" y="574"/>
                  </a:lnTo>
                  <a:lnTo>
                    <a:pt x="2648" y="586"/>
                  </a:lnTo>
                  <a:lnTo>
                    <a:pt x="2793" y="310"/>
                  </a:lnTo>
                  <a:lnTo>
                    <a:pt x="2778" y="106"/>
                  </a:lnTo>
                  <a:lnTo>
                    <a:pt x="2588" y="0"/>
                  </a:lnTo>
                  <a:lnTo>
                    <a:pt x="1194" y="435"/>
                  </a:lnTo>
                  <a:lnTo>
                    <a:pt x="1089" y="490"/>
                  </a:lnTo>
                  <a:lnTo>
                    <a:pt x="0" y="115"/>
                  </a:lnTo>
                  <a:lnTo>
                    <a:pt x="9" y="280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932" y="2126"/>
              <a:ext cx="995" cy="422"/>
            </a:xfrm>
            <a:custGeom>
              <a:avLst/>
              <a:gdLst>
                <a:gd name="T0" fmla="*/ 0 w 2984"/>
                <a:gd name="T1" fmla="*/ 4 h 1267"/>
                <a:gd name="T2" fmla="*/ 18 w 2984"/>
                <a:gd name="T3" fmla="*/ 0 h 1267"/>
                <a:gd name="T4" fmla="*/ 28 w 2984"/>
                <a:gd name="T5" fmla="*/ 2 h 1267"/>
                <a:gd name="T6" fmla="*/ 12 w 2984"/>
                <a:gd name="T7" fmla="*/ 6 h 1267"/>
                <a:gd name="T8" fmla="*/ 16 w 2984"/>
                <a:gd name="T9" fmla="*/ 7 h 1267"/>
                <a:gd name="T10" fmla="*/ 32 w 2984"/>
                <a:gd name="T11" fmla="*/ 3 h 1267"/>
                <a:gd name="T12" fmla="*/ 34 w 2984"/>
                <a:gd name="T13" fmla="*/ 3 h 1267"/>
                <a:gd name="T14" fmla="*/ 36 w 2984"/>
                <a:gd name="T15" fmla="*/ 4 h 1267"/>
                <a:gd name="T16" fmla="*/ 37 w 2984"/>
                <a:gd name="T17" fmla="*/ 5 h 1267"/>
                <a:gd name="T18" fmla="*/ 37 w 2984"/>
                <a:gd name="T19" fmla="*/ 9 h 1267"/>
                <a:gd name="T20" fmla="*/ 35 w 2984"/>
                <a:gd name="T21" fmla="*/ 12 h 1267"/>
                <a:gd name="T22" fmla="*/ 33 w 2984"/>
                <a:gd name="T23" fmla="*/ 12 h 1267"/>
                <a:gd name="T24" fmla="*/ 33 w 2984"/>
                <a:gd name="T25" fmla="*/ 13 h 1267"/>
                <a:gd name="T26" fmla="*/ 31 w 2984"/>
                <a:gd name="T27" fmla="*/ 14 h 1267"/>
                <a:gd name="T28" fmla="*/ 29 w 2984"/>
                <a:gd name="T29" fmla="*/ 14 h 1267"/>
                <a:gd name="T30" fmla="*/ 26 w 2984"/>
                <a:gd name="T31" fmla="*/ 16 h 1267"/>
                <a:gd name="T32" fmla="*/ 26 w 2984"/>
                <a:gd name="T33" fmla="*/ 15 h 1267"/>
                <a:gd name="T34" fmla="*/ 27 w 2984"/>
                <a:gd name="T35" fmla="*/ 13 h 1267"/>
                <a:gd name="T36" fmla="*/ 34 w 2984"/>
                <a:gd name="T37" fmla="*/ 10 h 1267"/>
                <a:gd name="T38" fmla="*/ 35 w 2984"/>
                <a:gd name="T39" fmla="*/ 8 h 1267"/>
                <a:gd name="T40" fmla="*/ 35 w 2984"/>
                <a:gd name="T41" fmla="*/ 6 h 1267"/>
                <a:gd name="T42" fmla="*/ 34 w 2984"/>
                <a:gd name="T43" fmla="*/ 5 h 1267"/>
                <a:gd name="T44" fmla="*/ 17 w 2984"/>
                <a:gd name="T45" fmla="*/ 10 h 1267"/>
                <a:gd name="T46" fmla="*/ 0 w 2984"/>
                <a:gd name="T47" fmla="*/ 4 h 1267"/>
                <a:gd name="T48" fmla="*/ 0 w 2984"/>
                <a:gd name="T49" fmla="*/ 4 h 12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84"/>
                <a:gd name="T76" fmla="*/ 0 h 1267"/>
                <a:gd name="T77" fmla="*/ 2984 w 2984"/>
                <a:gd name="T78" fmla="*/ 1267 h 12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84" h="1267">
                  <a:moveTo>
                    <a:pt x="0" y="316"/>
                  </a:moveTo>
                  <a:lnTo>
                    <a:pt x="1490" y="0"/>
                  </a:lnTo>
                  <a:lnTo>
                    <a:pt x="2284" y="170"/>
                  </a:lnTo>
                  <a:lnTo>
                    <a:pt x="991" y="481"/>
                  </a:lnTo>
                  <a:lnTo>
                    <a:pt x="1291" y="586"/>
                  </a:lnTo>
                  <a:lnTo>
                    <a:pt x="2598" y="266"/>
                  </a:lnTo>
                  <a:lnTo>
                    <a:pt x="2731" y="213"/>
                  </a:lnTo>
                  <a:lnTo>
                    <a:pt x="2904" y="306"/>
                  </a:lnTo>
                  <a:lnTo>
                    <a:pt x="2979" y="421"/>
                  </a:lnTo>
                  <a:lnTo>
                    <a:pt x="2984" y="741"/>
                  </a:lnTo>
                  <a:lnTo>
                    <a:pt x="2824" y="957"/>
                  </a:lnTo>
                  <a:lnTo>
                    <a:pt x="2674" y="967"/>
                  </a:lnTo>
                  <a:lnTo>
                    <a:pt x="2649" y="1032"/>
                  </a:lnTo>
                  <a:lnTo>
                    <a:pt x="2514" y="1097"/>
                  </a:lnTo>
                  <a:lnTo>
                    <a:pt x="2349" y="1147"/>
                  </a:lnTo>
                  <a:lnTo>
                    <a:pt x="2119" y="1267"/>
                  </a:lnTo>
                  <a:lnTo>
                    <a:pt x="2135" y="1206"/>
                  </a:lnTo>
                  <a:lnTo>
                    <a:pt x="2209" y="1026"/>
                  </a:lnTo>
                  <a:lnTo>
                    <a:pt x="2759" y="806"/>
                  </a:lnTo>
                  <a:lnTo>
                    <a:pt x="2864" y="676"/>
                  </a:lnTo>
                  <a:lnTo>
                    <a:pt x="2835" y="446"/>
                  </a:lnTo>
                  <a:lnTo>
                    <a:pt x="2759" y="403"/>
                  </a:lnTo>
                  <a:lnTo>
                    <a:pt x="1375" y="787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3454" y="2593"/>
              <a:ext cx="511" cy="260"/>
            </a:xfrm>
            <a:custGeom>
              <a:avLst/>
              <a:gdLst>
                <a:gd name="T0" fmla="*/ 6 w 1534"/>
                <a:gd name="T1" fmla="*/ 3 h 781"/>
                <a:gd name="T2" fmla="*/ 18 w 1534"/>
                <a:gd name="T3" fmla="*/ 0 h 781"/>
                <a:gd name="T4" fmla="*/ 17 w 1534"/>
                <a:gd name="T5" fmla="*/ 2 h 781"/>
                <a:gd name="T6" fmla="*/ 18 w 1534"/>
                <a:gd name="T7" fmla="*/ 3 h 781"/>
                <a:gd name="T8" fmla="*/ 19 w 1534"/>
                <a:gd name="T9" fmla="*/ 4 h 781"/>
                <a:gd name="T10" fmla="*/ 1 w 1534"/>
                <a:gd name="T11" fmla="*/ 10 h 781"/>
                <a:gd name="T12" fmla="*/ 0 w 1534"/>
                <a:gd name="T13" fmla="*/ 9 h 781"/>
                <a:gd name="T14" fmla="*/ 0 w 1534"/>
                <a:gd name="T15" fmla="*/ 8 h 781"/>
                <a:gd name="T16" fmla="*/ 1 w 1534"/>
                <a:gd name="T17" fmla="*/ 4 h 781"/>
                <a:gd name="T18" fmla="*/ 1 w 1534"/>
                <a:gd name="T19" fmla="*/ 4 h 781"/>
                <a:gd name="T20" fmla="*/ 3 w 1534"/>
                <a:gd name="T21" fmla="*/ 7 h 781"/>
                <a:gd name="T22" fmla="*/ 4 w 1534"/>
                <a:gd name="T23" fmla="*/ 8 h 781"/>
                <a:gd name="T24" fmla="*/ 4 w 1534"/>
                <a:gd name="T25" fmla="*/ 5 h 781"/>
                <a:gd name="T26" fmla="*/ 5 w 1534"/>
                <a:gd name="T27" fmla="*/ 4 h 781"/>
                <a:gd name="T28" fmla="*/ 7 w 1534"/>
                <a:gd name="T29" fmla="*/ 5 h 781"/>
                <a:gd name="T30" fmla="*/ 6 w 1534"/>
                <a:gd name="T31" fmla="*/ 3 h 781"/>
                <a:gd name="T32" fmla="*/ 6 w 1534"/>
                <a:gd name="T33" fmla="*/ 3 h 7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34"/>
                <a:gd name="T52" fmla="*/ 0 h 781"/>
                <a:gd name="T53" fmla="*/ 1534 w 1534"/>
                <a:gd name="T54" fmla="*/ 781 h 7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34" h="781">
                  <a:moveTo>
                    <a:pt x="509" y="236"/>
                  </a:moveTo>
                  <a:lnTo>
                    <a:pt x="1419" y="0"/>
                  </a:lnTo>
                  <a:lnTo>
                    <a:pt x="1408" y="137"/>
                  </a:lnTo>
                  <a:lnTo>
                    <a:pt x="1423" y="251"/>
                  </a:lnTo>
                  <a:lnTo>
                    <a:pt x="1534" y="331"/>
                  </a:lnTo>
                  <a:lnTo>
                    <a:pt x="115" y="781"/>
                  </a:lnTo>
                  <a:lnTo>
                    <a:pt x="40" y="741"/>
                  </a:lnTo>
                  <a:lnTo>
                    <a:pt x="0" y="611"/>
                  </a:lnTo>
                  <a:lnTo>
                    <a:pt x="55" y="345"/>
                  </a:lnTo>
                  <a:lnTo>
                    <a:pt x="109" y="316"/>
                  </a:lnTo>
                  <a:lnTo>
                    <a:pt x="245" y="586"/>
                  </a:lnTo>
                  <a:lnTo>
                    <a:pt x="316" y="648"/>
                  </a:lnTo>
                  <a:lnTo>
                    <a:pt x="325" y="410"/>
                  </a:lnTo>
                  <a:lnTo>
                    <a:pt x="409" y="331"/>
                  </a:lnTo>
                  <a:lnTo>
                    <a:pt x="577" y="387"/>
                  </a:lnTo>
                  <a:lnTo>
                    <a:pt x="509" y="236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3367" y="2508"/>
              <a:ext cx="156" cy="88"/>
            </a:xfrm>
            <a:custGeom>
              <a:avLst/>
              <a:gdLst>
                <a:gd name="T0" fmla="*/ 0 w 468"/>
                <a:gd name="T1" fmla="*/ 3 h 264"/>
                <a:gd name="T2" fmla="*/ 4 w 468"/>
                <a:gd name="T3" fmla="*/ 2 h 264"/>
                <a:gd name="T4" fmla="*/ 4 w 468"/>
                <a:gd name="T5" fmla="*/ 3 h 264"/>
                <a:gd name="T6" fmla="*/ 5 w 468"/>
                <a:gd name="T7" fmla="*/ 3 h 264"/>
                <a:gd name="T8" fmla="*/ 6 w 468"/>
                <a:gd name="T9" fmla="*/ 0 h 264"/>
                <a:gd name="T10" fmla="*/ 0 w 468"/>
                <a:gd name="T11" fmla="*/ 3 h 264"/>
                <a:gd name="T12" fmla="*/ 0 w 468"/>
                <a:gd name="T13" fmla="*/ 3 h 2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8"/>
                <a:gd name="T22" fmla="*/ 0 h 264"/>
                <a:gd name="T23" fmla="*/ 468 w 468"/>
                <a:gd name="T24" fmla="*/ 264 h 2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8" h="264">
                  <a:moveTo>
                    <a:pt x="0" y="229"/>
                  </a:moveTo>
                  <a:lnTo>
                    <a:pt x="310" y="199"/>
                  </a:lnTo>
                  <a:lnTo>
                    <a:pt x="294" y="264"/>
                  </a:lnTo>
                  <a:lnTo>
                    <a:pt x="434" y="210"/>
                  </a:lnTo>
                  <a:lnTo>
                    <a:pt x="468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2880" y="2118"/>
              <a:ext cx="1023" cy="361"/>
            </a:xfrm>
            <a:custGeom>
              <a:avLst/>
              <a:gdLst>
                <a:gd name="T0" fmla="*/ 0 w 3069"/>
                <a:gd name="T1" fmla="*/ 3 h 1082"/>
                <a:gd name="T2" fmla="*/ 0 w 3069"/>
                <a:gd name="T3" fmla="*/ 5 h 1082"/>
                <a:gd name="T4" fmla="*/ 3 w 3069"/>
                <a:gd name="T5" fmla="*/ 6 h 1082"/>
                <a:gd name="T6" fmla="*/ 4 w 3069"/>
                <a:gd name="T7" fmla="*/ 8 h 1082"/>
                <a:gd name="T8" fmla="*/ 4 w 3069"/>
                <a:gd name="T9" fmla="*/ 9 h 1082"/>
                <a:gd name="T10" fmla="*/ 3 w 3069"/>
                <a:gd name="T11" fmla="*/ 11 h 1082"/>
                <a:gd name="T12" fmla="*/ 5 w 3069"/>
                <a:gd name="T13" fmla="*/ 10 h 1082"/>
                <a:gd name="T14" fmla="*/ 5 w 3069"/>
                <a:gd name="T15" fmla="*/ 8 h 1082"/>
                <a:gd name="T16" fmla="*/ 5 w 3069"/>
                <a:gd name="T17" fmla="*/ 7 h 1082"/>
                <a:gd name="T18" fmla="*/ 18 w 3069"/>
                <a:gd name="T19" fmla="*/ 11 h 1082"/>
                <a:gd name="T20" fmla="*/ 36 w 3069"/>
                <a:gd name="T21" fmla="*/ 5 h 1082"/>
                <a:gd name="T22" fmla="*/ 37 w 3069"/>
                <a:gd name="T23" fmla="*/ 7 h 1082"/>
                <a:gd name="T24" fmla="*/ 37 w 3069"/>
                <a:gd name="T25" fmla="*/ 9 h 1082"/>
                <a:gd name="T26" fmla="*/ 35 w 3069"/>
                <a:gd name="T27" fmla="*/ 10 h 1082"/>
                <a:gd name="T28" fmla="*/ 29 w 3069"/>
                <a:gd name="T29" fmla="*/ 13 h 1082"/>
                <a:gd name="T30" fmla="*/ 29 w 3069"/>
                <a:gd name="T31" fmla="*/ 13 h 1082"/>
                <a:gd name="T32" fmla="*/ 36 w 3069"/>
                <a:gd name="T33" fmla="*/ 11 h 1082"/>
                <a:gd name="T34" fmla="*/ 37 w 3069"/>
                <a:gd name="T35" fmla="*/ 10 h 1082"/>
                <a:gd name="T36" fmla="*/ 38 w 3069"/>
                <a:gd name="T37" fmla="*/ 8 h 1082"/>
                <a:gd name="T38" fmla="*/ 38 w 3069"/>
                <a:gd name="T39" fmla="*/ 6 h 1082"/>
                <a:gd name="T40" fmla="*/ 37 w 3069"/>
                <a:gd name="T41" fmla="*/ 5 h 1082"/>
                <a:gd name="T42" fmla="*/ 36 w 3069"/>
                <a:gd name="T43" fmla="*/ 5 h 1082"/>
                <a:gd name="T44" fmla="*/ 33 w 3069"/>
                <a:gd name="T45" fmla="*/ 6 h 1082"/>
                <a:gd name="T46" fmla="*/ 18 w 3069"/>
                <a:gd name="T47" fmla="*/ 9 h 1082"/>
                <a:gd name="T48" fmla="*/ 3 w 3069"/>
                <a:gd name="T49" fmla="*/ 5 h 1082"/>
                <a:gd name="T50" fmla="*/ 17 w 3069"/>
                <a:gd name="T51" fmla="*/ 10 h 1082"/>
                <a:gd name="T52" fmla="*/ 17 w 3069"/>
                <a:gd name="T53" fmla="*/ 11 h 1082"/>
                <a:gd name="T54" fmla="*/ 1 w 3069"/>
                <a:gd name="T55" fmla="*/ 4 h 1082"/>
                <a:gd name="T56" fmla="*/ 1 w 3069"/>
                <a:gd name="T57" fmla="*/ 4 h 1082"/>
                <a:gd name="T58" fmla="*/ 20 w 3069"/>
                <a:gd name="T59" fmla="*/ 1 h 1082"/>
                <a:gd name="T60" fmla="*/ 29 w 3069"/>
                <a:gd name="T61" fmla="*/ 2 h 1082"/>
                <a:gd name="T62" fmla="*/ 19 w 3069"/>
                <a:gd name="T63" fmla="*/ 0 h 1082"/>
                <a:gd name="T64" fmla="*/ 0 w 3069"/>
                <a:gd name="T65" fmla="*/ 3 h 1082"/>
                <a:gd name="T66" fmla="*/ 0 w 3069"/>
                <a:gd name="T67" fmla="*/ 3 h 10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69"/>
                <a:gd name="T103" fmla="*/ 0 h 1082"/>
                <a:gd name="T104" fmla="*/ 3069 w 3069"/>
                <a:gd name="T105" fmla="*/ 1082 h 10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69" h="1082">
                  <a:moveTo>
                    <a:pt x="25" y="281"/>
                  </a:moveTo>
                  <a:lnTo>
                    <a:pt x="0" y="384"/>
                  </a:lnTo>
                  <a:lnTo>
                    <a:pt x="272" y="520"/>
                  </a:lnTo>
                  <a:lnTo>
                    <a:pt x="306" y="647"/>
                  </a:lnTo>
                  <a:lnTo>
                    <a:pt x="313" y="757"/>
                  </a:lnTo>
                  <a:lnTo>
                    <a:pt x="279" y="886"/>
                  </a:lnTo>
                  <a:lnTo>
                    <a:pt x="365" y="775"/>
                  </a:lnTo>
                  <a:lnTo>
                    <a:pt x="407" y="647"/>
                  </a:lnTo>
                  <a:lnTo>
                    <a:pt x="399" y="554"/>
                  </a:lnTo>
                  <a:lnTo>
                    <a:pt x="1436" y="920"/>
                  </a:lnTo>
                  <a:lnTo>
                    <a:pt x="2915" y="425"/>
                  </a:lnTo>
                  <a:lnTo>
                    <a:pt x="2958" y="554"/>
                  </a:lnTo>
                  <a:lnTo>
                    <a:pt x="2958" y="698"/>
                  </a:lnTo>
                  <a:lnTo>
                    <a:pt x="2856" y="825"/>
                  </a:lnTo>
                  <a:lnTo>
                    <a:pt x="2371" y="1026"/>
                  </a:lnTo>
                  <a:lnTo>
                    <a:pt x="2345" y="1082"/>
                  </a:lnTo>
                  <a:lnTo>
                    <a:pt x="2908" y="868"/>
                  </a:lnTo>
                  <a:lnTo>
                    <a:pt x="3019" y="791"/>
                  </a:lnTo>
                  <a:lnTo>
                    <a:pt x="3069" y="664"/>
                  </a:lnTo>
                  <a:lnTo>
                    <a:pt x="3053" y="493"/>
                  </a:lnTo>
                  <a:lnTo>
                    <a:pt x="2976" y="400"/>
                  </a:lnTo>
                  <a:lnTo>
                    <a:pt x="2899" y="366"/>
                  </a:lnTo>
                  <a:lnTo>
                    <a:pt x="2695" y="459"/>
                  </a:lnTo>
                  <a:lnTo>
                    <a:pt x="1470" y="748"/>
                  </a:lnTo>
                  <a:lnTo>
                    <a:pt x="282" y="381"/>
                  </a:lnTo>
                  <a:lnTo>
                    <a:pt x="1402" y="809"/>
                  </a:lnTo>
                  <a:lnTo>
                    <a:pt x="1402" y="852"/>
                  </a:lnTo>
                  <a:lnTo>
                    <a:pt x="50" y="357"/>
                  </a:lnTo>
                  <a:lnTo>
                    <a:pt x="93" y="315"/>
                  </a:lnTo>
                  <a:lnTo>
                    <a:pt x="1597" y="43"/>
                  </a:lnTo>
                  <a:lnTo>
                    <a:pt x="2334" y="179"/>
                  </a:lnTo>
                  <a:lnTo>
                    <a:pt x="1556" y="0"/>
                  </a:lnTo>
                  <a:lnTo>
                    <a:pt x="25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2883" y="2359"/>
              <a:ext cx="632" cy="320"/>
            </a:xfrm>
            <a:custGeom>
              <a:avLst/>
              <a:gdLst>
                <a:gd name="T0" fmla="*/ 4 w 1894"/>
                <a:gd name="T1" fmla="*/ 0 h 960"/>
                <a:gd name="T2" fmla="*/ 0 w 1894"/>
                <a:gd name="T3" fmla="*/ 1 h 960"/>
                <a:gd name="T4" fmla="*/ 0 w 1894"/>
                <a:gd name="T5" fmla="*/ 3 h 960"/>
                <a:gd name="T6" fmla="*/ 18 w 1894"/>
                <a:gd name="T7" fmla="*/ 12 h 960"/>
                <a:gd name="T8" fmla="*/ 23 w 1894"/>
                <a:gd name="T9" fmla="*/ 9 h 960"/>
                <a:gd name="T10" fmla="*/ 23 w 1894"/>
                <a:gd name="T11" fmla="*/ 8 h 960"/>
                <a:gd name="T12" fmla="*/ 18 w 1894"/>
                <a:gd name="T13" fmla="*/ 10 h 960"/>
                <a:gd name="T14" fmla="*/ 6 w 1894"/>
                <a:gd name="T15" fmla="*/ 4 h 960"/>
                <a:gd name="T16" fmla="*/ 17 w 1894"/>
                <a:gd name="T17" fmla="*/ 10 h 960"/>
                <a:gd name="T18" fmla="*/ 18 w 1894"/>
                <a:gd name="T19" fmla="*/ 11 h 960"/>
                <a:gd name="T20" fmla="*/ 1 w 1894"/>
                <a:gd name="T21" fmla="*/ 3 h 960"/>
                <a:gd name="T22" fmla="*/ 1 w 1894"/>
                <a:gd name="T23" fmla="*/ 2 h 960"/>
                <a:gd name="T24" fmla="*/ 4 w 1894"/>
                <a:gd name="T25" fmla="*/ 1 h 960"/>
                <a:gd name="T26" fmla="*/ 4 w 1894"/>
                <a:gd name="T27" fmla="*/ 0 h 960"/>
                <a:gd name="T28" fmla="*/ 4 w 1894"/>
                <a:gd name="T29" fmla="*/ 0 h 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94"/>
                <a:gd name="T46" fmla="*/ 0 h 960"/>
                <a:gd name="T47" fmla="*/ 1894 w 1894"/>
                <a:gd name="T48" fmla="*/ 960 h 9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94" h="960">
                  <a:moveTo>
                    <a:pt x="321" y="0"/>
                  </a:moveTo>
                  <a:lnTo>
                    <a:pt x="28" y="105"/>
                  </a:lnTo>
                  <a:lnTo>
                    <a:pt x="0" y="211"/>
                  </a:lnTo>
                  <a:lnTo>
                    <a:pt x="1441" y="960"/>
                  </a:lnTo>
                  <a:lnTo>
                    <a:pt x="1840" y="760"/>
                  </a:lnTo>
                  <a:lnTo>
                    <a:pt x="1894" y="626"/>
                  </a:lnTo>
                  <a:lnTo>
                    <a:pt x="1451" y="799"/>
                  </a:lnTo>
                  <a:lnTo>
                    <a:pt x="449" y="338"/>
                  </a:lnTo>
                  <a:lnTo>
                    <a:pt x="1401" y="831"/>
                  </a:lnTo>
                  <a:lnTo>
                    <a:pt x="1423" y="904"/>
                  </a:lnTo>
                  <a:lnTo>
                    <a:pt x="89" y="211"/>
                  </a:lnTo>
                  <a:lnTo>
                    <a:pt x="77" y="149"/>
                  </a:lnTo>
                  <a:lnTo>
                    <a:pt x="316" y="55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2995" y="2396"/>
              <a:ext cx="528" cy="195"/>
            </a:xfrm>
            <a:custGeom>
              <a:avLst/>
              <a:gdLst>
                <a:gd name="T0" fmla="*/ 0 w 1584"/>
                <a:gd name="T1" fmla="*/ 1 h 584"/>
                <a:gd name="T2" fmla="*/ 13 w 1584"/>
                <a:gd name="T3" fmla="*/ 7 h 584"/>
                <a:gd name="T4" fmla="*/ 20 w 1584"/>
                <a:gd name="T5" fmla="*/ 5 h 584"/>
                <a:gd name="T6" fmla="*/ 20 w 1584"/>
                <a:gd name="T7" fmla="*/ 4 h 584"/>
                <a:gd name="T8" fmla="*/ 15 w 1584"/>
                <a:gd name="T9" fmla="*/ 6 h 584"/>
                <a:gd name="T10" fmla="*/ 15 w 1584"/>
                <a:gd name="T11" fmla="*/ 4 h 584"/>
                <a:gd name="T12" fmla="*/ 18 w 1584"/>
                <a:gd name="T13" fmla="*/ 3 h 584"/>
                <a:gd name="T14" fmla="*/ 15 w 1584"/>
                <a:gd name="T15" fmla="*/ 4 h 584"/>
                <a:gd name="T16" fmla="*/ 15 w 1584"/>
                <a:gd name="T17" fmla="*/ 2 h 584"/>
                <a:gd name="T18" fmla="*/ 14 w 1584"/>
                <a:gd name="T19" fmla="*/ 0 h 584"/>
                <a:gd name="T20" fmla="*/ 14 w 1584"/>
                <a:gd name="T21" fmla="*/ 1 h 584"/>
                <a:gd name="T22" fmla="*/ 14 w 1584"/>
                <a:gd name="T23" fmla="*/ 2 h 584"/>
                <a:gd name="T24" fmla="*/ 8 w 1584"/>
                <a:gd name="T25" fmla="*/ 0 h 584"/>
                <a:gd name="T26" fmla="*/ 14 w 1584"/>
                <a:gd name="T27" fmla="*/ 3 h 584"/>
                <a:gd name="T28" fmla="*/ 15 w 1584"/>
                <a:gd name="T29" fmla="*/ 4 h 584"/>
                <a:gd name="T30" fmla="*/ 14 w 1584"/>
                <a:gd name="T31" fmla="*/ 5 h 584"/>
                <a:gd name="T32" fmla="*/ 4 w 1584"/>
                <a:gd name="T33" fmla="*/ 1 h 584"/>
                <a:gd name="T34" fmla="*/ 14 w 1584"/>
                <a:gd name="T35" fmla="*/ 6 h 584"/>
                <a:gd name="T36" fmla="*/ 13 w 1584"/>
                <a:gd name="T37" fmla="*/ 7 h 584"/>
                <a:gd name="T38" fmla="*/ 0 w 1584"/>
                <a:gd name="T39" fmla="*/ 1 h 584"/>
                <a:gd name="T40" fmla="*/ 0 w 1584"/>
                <a:gd name="T41" fmla="*/ 1 h 5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84"/>
                <a:gd name="T64" fmla="*/ 0 h 584"/>
                <a:gd name="T65" fmla="*/ 1584 w 1584"/>
                <a:gd name="T66" fmla="*/ 584 h 5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84" h="584">
                  <a:moveTo>
                    <a:pt x="0" y="83"/>
                  </a:moveTo>
                  <a:lnTo>
                    <a:pt x="1082" y="584"/>
                  </a:lnTo>
                  <a:lnTo>
                    <a:pt x="1584" y="378"/>
                  </a:lnTo>
                  <a:lnTo>
                    <a:pt x="1584" y="335"/>
                  </a:lnTo>
                  <a:lnTo>
                    <a:pt x="1200" y="483"/>
                  </a:lnTo>
                  <a:lnTo>
                    <a:pt x="1255" y="360"/>
                  </a:lnTo>
                  <a:lnTo>
                    <a:pt x="1448" y="282"/>
                  </a:lnTo>
                  <a:lnTo>
                    <a:pt x="1239" y="306"/>
                  </a:lnTo>
                  <a:lnTo>
                    <a:pt x="1227" y="171"/>
                  </a:lnTo>
                  <a:lnTo>
                    <a:pt x="1156" y="22"/>
                  </a:lnTo>
                  <a:lnTo>
                    <a:pt x="1106" y="56"/>
                  </a:lnTo>
                  <a:lnTo>
                    <a:pt x="1167" y="171"/>
                  </a:lnTo>
                  <a:lnTo>
                    <a:pt x="662" y="0"/>
                  </a:lnTo>
                  <a:lnTo>
                    <a:pt x="1167" y="249"/>
                  </a:lnTo>
                  <a:lnTo>
                    <a:pt x="1181" y="325"/>
                  </a:lnTo>
                  <a:lnTo>
                    <a:pt x="1141" y="418"/>
                  </a:lnTo>
                  <a:lnTo>
                    <a:pt x="358" y="111"/>
                  </a:lnTo>
                  <a:lnTo>
                    <a:pt x="1137" y="466"/>
                  </a:lnTo>
                  <a:lnTo>
                    <a:pt x="1082" y="54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3435" y="2322"/>
              <a:ext cx="370" cy="487"/>
            </a:xfrm>
            <a:custGeom>
              <a:avLst/>
              <a:gdLst>
                <a:gd name="T0" fmla="*/ 0 w 1109"/>
                <a:gd name="T1" fmla="*/ 5 h 1460"/>
                <a:gd name="T2" fmla="*/ 5 w 1109"/>
                <a:gd name="T3" fmla="*/ 3 h 1460"/>
                <a:gd name="T4" fmla="*/ 14 w 1109"/>
                <a:gd name="T5" fmla="*/ 0 h 1460"/>
                <a:gd name="T6" fmla="*/ 8 w 1109"/>
                <a:gd name="T7" fmla="*/ 3 h 1460"/>
                <a:gd name="T8" fmla="*/ 9 w 1109"/>
                <a:gd name="T9" fmla="*/ 4 h 1460"/>
                <a:gd name="T10" fmla="*/ 9 w 1109"/>
                <a:gd name="T11" fmla="*/ 6 h 1460"/>
                <a:gd name="T12" fmla="*/ 8 w 1109"/>
                <a:gd name="T13" fmla="*/ 8 h 1460"/>
                <a:gd name="T14" fmla="*/ 7 w 1109"/>
                <a:gd name="T15" fmla="*/ 11 h 1460"/>
                <a:gd name="T16" fmla="*/ 7 w 1109"/>
                <a:gd name="T17" fmla="*/ 13 h 1460"/>
                <a:gd name="T18" fmla="*/ 8 w 1109"/>
                <a:gd name="T19" fmla="*/ 15 h 1460"/>
                <a:gd name="T20" fmla="*/ 6 w 1109"/>
                <a:gd name="T21" fmla="*/ 13 h 1460"/>
                <a:gd name="T22" fmla="*/ 6 w 1109"/>
                <a:gd name="T23" fmla="*/ 11 h 1460"/>
                <a:gd name="T24" fmla="*/ 7 w 1109"/>
                <a:gd name="T25" fmla="*/ 8 h 1460"/>
                <a:gd name="T26" fmla="*/ 8 w 1109"/>
                <a:gd name="T27" fmla="*/ 6 h 1460"/>
                <a:gd name="T28" fmla="*/ 7 w 1109"/>
                <a:gd name="T29" fmla="*/ 3 h 1460"/>
                <a:gd name="T30" fmla="*/ 3 w 1109"/>
                <a:gd name="T31" fmla="*/ 5 h 1460"/>
                <a:gd name="T32" fmla="*/ 3 w 1109"/>
                <a:gd name="T33" fmla="*/ 5 h 1460"/>
                <a:gd name="T34" fmla="*/ 4 w 1109"/>
                <a:gd name="T35" fmla="*/ 7 h 1460"/>
                <a:gd name="T36" fmla="*/ 3 w 1109"/>
                <a:gd name="T37" fmla="*/ 9 h 1460"/>
                <a:gd name="T38" fmla="*/ 3 w 1109"/>
                <a:gd name="T39" fmla="*/ 12 h 1460"/>
                <a:gd name="T40" fmla="*/ 3 w 1109"/>
                <a:gd name="T41" fmla="*/ 14 h 1460"/>
                <a:gd name="T42" fmla="*/ 3 w 1109"/>
                <a:gd name="T43" fmla="*/ 16 h 1460"/>
                <a:gd name="T44" fmla="*/ 5 w 1109"/>
                <a:gd name="T45" fmla="*/ 18 h 1460"/>
                <a:gd name="T46" fmla="*/ 3 w 1109"/>
                <a:gd name="T47" fmla="*/ 17 h 1460"/>
                <a:gd name="T48" fmla="*/ 2 w 1109"/>
                <a:gd name="T49" fmla="*/ 15 h 1460"/>
                <a:gd name="T50" fmla="*/ 2 w 1109"/>
                <a:gd name="T51" fmla="*/ 12 h 1460"/>
                <a:gd name="T52" fmla="*/ 3 w 1109"/>
                <a:gd name="T53" fmla="*/ 9 h 1460"/>
                <a:gd name="T54" fmla="*/ 3 w 1109"/>
                <a:gd name="T55" fmla="*/ 7 h 1460"/>
                <a:gd name="T56" fmla="*/ 2 w 1109"/>
                <a:gd name="T57" fmla="*/ 5 h 1460"/>
                <a:gd name="T58" fmla="*/ 0 w 1109"/>
                <a:gd name="T59" fmla="*/ 5 h 1460"/>
                <a:gd name="T60" fmla="*/ 0 w 1109"/>
                <a:gd name="T61" fmla="*/ 5 h 146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09"/>
                <a:gd name="T94" fmla="*/ 0 h 1460"/>
                <a:gd name="T95" fmla="*/ 1109 w 1109"/>
                <a:gd name="T96" fmla="*/ 1460 h 146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09" h="1460">
                  <a:moveTo>
                    <a:pt x="0" y="378"/>
                  </a:moveTo>
                  <a:lnTo>
                    <a:pt x="411" y="256"/>
                  </a:lnTo>
                  <a:lnTo>
                    <a:pt x="1109" y="0"/>
                  </a:lnTo>
                  <a:lnTo>
                    <a:pt x="626" y="245"/>
                  </a:lnTo>
                  <a:lnTo>
                    <a:pt x="709" y="346"/>
                  </a:lnTo>
                  <a:lnTo>
                    <a:pt x="709" y="467"/>
                  </a:lnTo>
                  <a:lnTo>
                    <a:pt x="643" y="672"/>
                  </a:lnTo>
                  <a:lnTo>
                    <a:pt x="554" y="895"/>
                  </a:lnTo>
                  <a:lnTo>
                    <a:pt x="550" y="1016"/>
                  </a:lnTo>
                  <a:lnTo>
                    <a:pt x="632" y="1199"/>
                  </a:lnTo>
                  <a:lnTo>
                    <a:pt x="510" y="1055"/>
                  </a:lnTo>
                  <a:lnTo>
                    <a:pt x="494" y="899"/>
                  </a:lnTo>
                  <a:lnTo>
                    <a:pt x="588" y="639"/>
                  </a:lnTo>
                  <a:lnTo>
                    <a:pt x="660" y="450"/>
                  </a:lnTo>
                  <a:lnTo>
                    <a:pt x="550" y="251"/>
                  </a:lnTo>
                  <a:lnTo>
                    <a:pt x="244" y="368"/>
                  </a:lnTo>
                  <a:lnTo>
                    <a:pt x="272" y="428"/>
                  </a:lnTo>
                  <a:lnTo>
                    <a:pt x="294" y="583"/>
                  </a:lnTo>
                  <a:lnTo>
                    <a:pt x="266" y="760"/>
                  </a:lnTo>
                  <a:lnTo>
                    <a:pt x="222" y="933"/>
                  </a:lnTo>
                  <a:lnTo>
                    <a:pt x="206" y="1110"/>
                  </a:lnTo>
                  <a:lnTo>
                    <a:pt x="256" y="1283"/>
                  </a:lnTo>
                  <a:lnTo>
                    <a:pt x="371" y="1460"/>
                  </a:lnTo>
                  <a:lnTo>
                    <a:pt x="250" y="1387"/>
                  </a:lnTo>
                  <a:lnTo>
                    <a:pt x="167" y="1199"/>
                  </a:lnTo>
                  <a:lnTo>
                    <a:pt x="150" y="989"/>
                  </a:lnTo>
                  <a:lnTo>
                    <a:pt x="212" y="716"/>
                  </a:lnTo>
                  <a:lnTo>
                    <a:pt x="234" y="551"/>
                  </a:lnTo>
                  <a:lnTo>
                    <a:pt x="150" y="390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3550" y="2694"/>
              <a:ext cx="96" cy="115"/>
            </a:xfrm>
            <a:custGeom>
              <a:avLst/>
              <a:gdLst>
                <a:gd name="T0" fmla="*/ 0 w 288"/>
                <a:gd name="T1" fmla="*/ 4 h 344"/>
                <a:gd name="T2" fmla="*/ 0 w 288"/>
                <a:gd name="T3" fmla="*/ 2 h 344"/>
                <a:gd name="T4" fmla="*/ 1 w 288"/>
                <a:gd name="T5" fmla="*/ 0 h 344"/>
                <a:gd name="T6" fmla="*/ 2 w 288"/>
                <a:gd name="T7" fmla="*/ 0 h 344"/>
                <a:gd name="T8" fmla="*/ 4 w 288"/>
                <a:gd name="T9" fmla="*/ 1 h 344"/>
                <a:gd name="T10" fmla="*/ 1 w 288"/>
                <a:gd name="T11" fmla="*/ 1 h 344"/>
                <a:gd name="T12" fmla="*/ 1 w 288"/>
                <a:gd name="T13" fmla="*/ 2 h 344"/>
                <a:gd name="T14" fmla="*/ 0 w 288"/>
                <a:gd name="T15" fmla="*/ 4 h 344"/>
                <a:gd name="T16" fmla="*/ 0 w 288"/>
                <a:gd name="T17" fmla="*/ 4 h 3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8"/>
                <a:gd name="T28" fmla="*/ 0 h 344"/>
                <a:gd name="T29" fmla="*/ 288 w 288"/>
                <a:gd name="T30" fmla="*/ 344 h 3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8" h="344">
                  <a:moveTo>
                    <a:pt x="27" y="344"/>
                  </a:moveTo>
                  <a:lnTo>
                    <a:pt x="0" y="161"/>
                  </a:lnTo>
                  <a:lnTo>
                    <a:pt x="73" y="0"/>
                  </a:lnTo>
                  <a:lnTo>
                    <a:pt x="139" y="6"/>
                  </a:lnTo>
                  <a:lnTo>
                    <a:pt x="288" y="83"/>
                  </a:lnTo>
                  <a:lnTo>
                    <a:pt x="111" y="66"/>
                  </a:lnTo>
                  <a:lnTo>
                    <a:pt x="49" y="167"/>
                  </a:lnTo>
                  <a:lnTo>
                    <a:pt x="27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3631" y="2202"/>
              <a:ext cx="303" cy="361"/>
            </a:xfrm>
            <a:custGeom>
              <a:avLst/>
              <a:gdLst>
                <a:gd name="T0" fmla="*/ 1 w 908"/>
                <a:gd name="T1" fmla="*/ 12 h 1082"/>
                <a:gd name="T2" fmla="*/ 7 w 908"/>
                <a:gd name="T3" fmla="*/ 9 h 1082"/>
                <a:gd name="T4" fmla="*/ 9 w 908"/>
                <a:gd name="T5" fmla="*/ 9 h 1082"/>
                <a:gd name="T6" fmla="*/ 10 w 908"/>
                <a:gd name="T7" fmla="*/ 8 h 1082"/>
                <a:gd name="T8" fmla="*/ 11 w 908"/>
                <a:gd name="T9" fmla="*/ 5 h 1082"/>
                <a:gd name="T10" fmla="*/ 10 w 908"/>
                <a:gd name="T11" fmla="*/ 2 h 1082"/>
                <a:gd name="T12" fmla="*/ 9 w 908"/>
                <a:gd name="T13" fmla="*/ 1 h 1082"/>
                <a:gd name="T14" fmla="*/ 6 w 908"/>
                <a:gd name="T15" fmla="*/ 2 h 1082"/>
                <a:gd name="T16" fmla="*/ 8 w 908"/>
                <a:gd name="T17" fmla="*/ 0 h 1082"/>
                <a:gd name="T18" fmla="*/ 10 w 908"/>
                <a:gd name="T19" fmla="*/ 0 h 1082"/>
                <a:gd name="T20" fmla="*/ 11 w 908"/>
                <a:gd name="T21" fmla="*/ 2 h 1082"/>
                <a:gd name="T22" fmla="*/ 11 w 908"/>
                <a:gd name="T23" fmla="*/ 5 h 1082"/>
                <a:gd name="T24" fmla="*/ 11 w 908"/>
                <a:gd name="T25" fmla="*/ 7 h 1082"/>
                <a:gd name="T26" fmla="*/ 10 w 908"/>
                <a:gd name="T27" fmla="*/ 9 h 1082"/>
                <a:gd name="T28" fmla="*/ 9 w 908"/>
                <a:gd name="T29" fmla="*/ 9 h 1082"/>
                <a:gd name="T30" fmla="*/ 7 w 908"/>
                <a:gd name="T31" fmla="*/ 9 h 1082"/>
                <a:gd name="T32" fmla="*/ 0 w 908"/>
                <a:gd name="T33" fmla="*/ 13 h 1082"/>
                <a:gd name="T34" fmla="*/ 1 w 908"/>
                <a:gd name="T35" fmla="*/ 12 h 1082"/>
                <a:gd name="T36" fmla="*/ 1 w 908"/>
                <a:gd name="T37" fmla="*/ 12 h 10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8"/>
                <a:gd name="T58" fmla="*/ 0 h 1082"/>
                <a:gd name="T59" fmla="*/ 908 w 908"/>
                <a:gd name="T60" fmla="*/ 1082 h 10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8" h="1082">
                  <a:moveTo>
                    <a:pt x="66" y="949"/>
                  </a:moveTo>
                  <a:lnTo>
                    <a:pt x="576" y="716"/>
                  </a:lnTo>
                  <a:lnTo>
                    <a:pt x="695" y="703"/>
                  </a:lnTo>
                  <a:lnTo>
                    <a:pt x="781" y="621"/>
                  </a:lnTo>
                  <a:lnTo>
                    <a:pt x="859" y="428"/>
                  </a:lnTo>
                  <a:lnTo>
                    <a:pt x="825" y="161"/>
                  </a:lnTo>
                  <a:lnTo>
                    <a:pt x="700" y="52"/>
                  </a:lnTo>
                  <a:lnTo>
                    <a:pt x="478" y="124"/>
                  </a:lnTo>
                  <a:lnTo>
                    <a:pt x="661" y="0"/>
                  </a:lnTo>
                  <a:lnTo>
                    <a:pt x="781" y="40"/>
                  </a:lnTo>
                  <a:lnTo>
                    <a:pt x="881" y="151"/>
                  </a:lnTo>
                  <a:lnTo>
                    <a:pt x="908" y="372"/>
                  </a:lnTo>
                  <a:lnTo>
                    <a:pt x="897" y="527"/>
                  </a:lnTo>
                  <a:lnTo>
                    <a:pt x="794" y="723"/>
                  </a:lnTo>
                  <a:lnTo>
                    <a:pt x="726" y="765"/>
                  </a:lnTo>
                  <a:lnTo>
                    <a:pt x="604" y="760"/>
                  </a:lnTo>
                  <a:lnTo>
                    <a:pt x="0" y="1082"/>
                  </a:lnTo>
                  <a:lnTo>
                    <a:pt x="66" y="9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3002" y="2496"/>
              <a:ext cx="1085" cy="420"/>
            </a:xfrm>
            <a:custGeom>
              <a:avLst/>
              <a:gdLst>
                <a:gd name="T0" fmla="*/ 1 w 3257"/>
                <a:gd name="T1" fmla="*/ 0 h 1259"/>
                <a:gd name="T2" fmla="*/ 0 w 3257"/>
                <a:gd name="T3" fmla="*/ 1 h 1259"/>
                <a:gd name="T4" fmla="*/ 0 w 3257"/>
                <a:gd name="T5" fmla="*/ 4 h 1259"/>
                <a:gd name="T6" fmla="*/ 1 w 3257"/>
                <a:gd name="T7" fmla="*/ 6 h 1259"/>
                <a:gd name="T8" fmla="*/ 2 w 3257"/>
                <a:gd name="T9" fmla="*/ 6 h 1259"/>
                <a:gd name="T10" fmla="*/ 4 w 3257"/>
                <a:gd name="T11" fmla="*/ 8 h 1259"/>
                <a:gd name="T12" fmla="*/ 9 w 3257"/>
                <a:gd name="T13" fmla="*/ 11 h 1259"/>
                <a:gd name="T14" fmla="*/ 11 w 3257"/>
                <a:gd name="T15" fmla="*/ 12 h 1259"/>
                <a:gd name="T16" fmla="*/ 12 w 3257"/>
                <a:gd name="T17" fmla="*/ 12 h 1259"/>
                <a:gd name="T18" fmla="*/ 13 w 3257"/>
                <a:gd name="T19" fmla="*/ 13 h 1259"/>
                <a:gd name="T20" fmla="*/ 16 w 3257"/>
                <a:gd name="T21" fmla="*/ 15 h 1259"/>
                <a:gd name="T22" fmla="*/ 18 w 3257"/>
                <a:gd name="T23" fmla="*/ 16 h 1259"/>
                <a:gd name="T24" fmla="*/ 40 w 3257"/>
                <a:gd name="T25" fmla="*/ 9 h 1259"/>
                <a:gd name="T26" fmla="*/ 40 w 3257"/>
                <a:gd name="T27" fmla="*/ 7 h 1259"/>
                <a:gd name="T28" fmla="*/ 34 w 3257"/>
                <a:gd name="T29" fmla="*/ 5 h 1259"/>
                <a:gd name="T30" fmla="*/ 40 w 3257"/>
                <a:gd name="T31" fmla="*/ 8 h 1259"/>
                <a:gd name="T32" fmla="*/ 18 w 3257"/>
                <a:gd name="T33" fmla="*/ 15 h 1259"/>
                <a:gd name="T34" fmla="*/ 16 w 3257"/>
                <a:gd name="T35" fmla="*/ 13 h 1259"/>
                <a:gd name="T36" fmla="*/ 16 w 3257"/>
                <a:gd name="T37" fmla="*/ 12 h 1259"/>
                <a:gd name="T38" fmla="*/ 16 w 3257"/>
                <a:gd name="T39" fmla="*/ 8 h 1259"/>
                <a:gd name="T40" fmla="*/ 15 w 3257"/>
                <a:gd name="T41" fmla="*/ 10 h 1259"/>
                <a:gd name="T42" fmla="*/ 15 w 3257"/>
                <a:gd name="T43" fmla="*/ 12 h 1259"/>
                <a:gd name="T44" fmla="*/ 16 w 3257"/>
                <a:gd name="T45" fmla="*/ 14 h 1259"/>
                <a:gd name="T46" fmla="*/ 16 w 3257"/>
                <a:gd name="T47" fmla="*/ 15 h 1259"/>
                <a:gd name="T48" fmla="*/ 13 w 3257"/>
                <a:gd name="T49" fmla="*/ 13 h 1259"/>
                <a:gd name="T50" fmla="*/ 13 w 3257"/>
                <a:gd name="T51" fmla="*/ 11 h 1259"/>
                <a:gd name="T52" fmla="*/ 12 w 3257"/>
                <a:gd name="T53" fmla="*/ 9 h 1259"/>
                <a:gd name="T54" fmla="*/ 13 w 3257"/>
                <a:gd name="T55" fmla="*/ 8 h 1259"/>
                <a:gd name="T56" fmla="*/ 12 w 3257"/>
                <a:gd name="T57" fmla="*/ 9 h 1259"/>
                <a:gd name="T58" fmla="*/ 12 w 3257"/>
                <a:gd name="T59" fmla="*/ 10 h 1259"/>
                <a:gd name="T60" fmla="*/ 12 w 3257"/>
                <a:gd name="T61" fmla="*/ 11 h 1259"/>
                <a:gd name="T62" fmla="*/ 10 w 3257"/>
                <a:gd name="T63" fmla="*/ 11 h 1259"/>
                <a:gd name="T64" fmla="*/ 10 w 3257"/>
                <a:gd name="T65" fmla="*/ 9 h 1259"/>
                <a:gd name="T66" fmla="*/ 11 w 3257"/>
                <a:gd name="T67" fmla="*/ 6 h 1259"/>
                <a:gd name="T68" fmla="*/ 10 w 3257"/>
                <a:gd name="T69" fmla="*/ 7 h 1259"/>
                <a:gd name="T70" fmla="*/ 10 w 3257"/>
                <a:gd name="T71" fmla="*/ 9 h 1259"/>
                <a:gd name="T72" fmla="*/ 10 w 3257"/>
                <a:gd name="T73" fmla="*/ 11 h 1259"/>
                <a:gd name="T74" fmla="*/ 2 w 3257"/>
                <a:gd name="T75" fmla="*/ 5 h 1259"/>
                <a:gd name="T76" fmla="*/ 2 w 3257"/>
                <a:gd name="T77" fmla="*/ 4 h 1259"/>
                <a:gd name="T78" fmla="*/ 2 w 3257"/>
                <a:gd name="T79" fmla="*/ 3 h 1259"/>
                <a:gd name="T80" fmla="*/ 2 w 3257"/>
                <a:gd name="T81" fmla="*/ 4 h 1259"/>
                <a:gd name="T82" fmla="*/ 1 w 3257"/>
                <a:gd name="T83" fmla="*/ 5 h 1259"/>
                <a:gd name="T84" fmla="*/ 1 w 3257"/>
                <a:gd name="T85" fmla="*/ 3 h 1259"/>
                <a:gd name="T86" fmla="*/ 1 w 3257"/>
                <a:gd name="T87" fmla="*/ 1 h 1259"/>
                <a:gd name="T88" fmla="*/ 2 w 3257"/>
                <a:gd name="T89" fmla="*/ 1 h 1259"/>
                <a:gd name="T90" fmla="*/ 1 w 3257"/>
                <a:gd name="T91" fmla="*/ 0 h 1259"/>
                <a:gd name="T92" fmla="*/ 1 w 3257"/>
                <a:gd name="T93" fmla="*/ 0 h 125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57"/>
                <a:gd name="T142" fmla="*/ 0 h 1259"/>
                <a:gd name="T143" fmla="*/ 3257 w 3257"/>
                <a:gd name="T144" fmla="*/ 1259 h 125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57" h="1259">
                  <a:moveTo>
                    <a:pt x="44" y="0"/>
                  </a:moveTo>
                  <a:lnTo>
                    <a:pt x="0" y="99"/>
                  </a:lnTo>
                  <a:lnTo>
                    <a:pt x="5" y="321"/>
                  </a:lnTo>
                  <a:lnTo>
                    <a:pt x="66" y="448"/>
                  </a:lnTo>
                  <a:lnTo>
                    <a:pt x="166" y="482"/>
                  </a:lnTo>
                  <a:lnTo>
                    <a:pt x="338" y="625"/>
                  </a:lnTo>
                  <a:lnTo>
                    <a:pt x="758" y="915"/>
                  </a:lnTo>
                  <a:lnTo>
                    <a:pt x="853" y="931"/>
                  </a:lnTo>
                  <a:lnTo>
                    <a:pt x="974" y="997"/>
                  </a:lnTo>
                  <a:lnTo>
                    <a:pt x="1014" y="1076"/>
                  </a:lnTo>
                  <a:lnTo>
                    <a:pt x="1334" y="1242"/>
                  </a:lnTo>
                  <a:lnTo>
                    <a:pt x="1468" y="1259"/>
                  </a:lnTo>
                  <a:lnTo>
                    <a:pt x="3257" y="698"/>
                  </a:lnTo>
                  <a:lnTo>
                    <a:pt x="3241" y="577"/>
                  </a:lnTo>
                  <a:lnTo>
                    <a:pt x="2764" y="426"/>
                  </a:lnTo>
                  <a:lnTo>
                    <a:pt x="3207" y="621"/>
                  </a:lnTo>
                  <a:lnTo>
                    <a:pt x="1446" y="1174"/>
                  </a:lnTo>
                  <a:lnTo>
                    <a:pt x="1334" y="1076"/>
                  </a:lnTo>
                  <a:lnTo>
                    <a:pt x="1279" y="931"/>
                  </a:lnTo>
                  <a:lnTo>
                    <a:pt x="1324" y="648"/>
                  </a:lnTo>
                  <a:lnTo>
                    <a:pt x="1245" y="786"/>
                  </a:lnTo>
                  <a:lnTo>
                    <a:pt x="1229" y="931"/>
                  </a:lnTo>
                  <a:lnTo>
                    <a:pt x="1279" y="1114"/>
                  </a:lnTo>
                  <a:lnTo>
                    <a:pt x="1324" y="1174"/>
                  </a:lnTo>
                  <a:lnTo>
                    <a:pt x="1064" y="1048"/>
                  </a:lnTo>
                  <a:lnTo>
                    <a:pt x="1014" y="925"/>
                  </a:lnTo>
                  <a:lnTo>
                    <a:pt x="1002" y="742"/>
                  </a:lnTo>
                  <a:lnTo>
                    <a:pt x="1036" y="615"/>
                  </a:lnTo>
                  <a:lnTo>
                    <a:pt x="974" y="710"/>
                  </a:lnTo>
                  <a:lnTo>
                    <a:pt x="952" y="842"/>
                  </a:lnTo>
                  <a:lnTo>
                    <a:pt x="941" y="921"/>
                  </a:lnTo>
                  <a:lnTo>
                    <a:pt x="847" y="859"/>
                  </a:lnTo>
                  <a:lnTo>
                    <a:pt x="831" y="698"/>
                  </a:lnTo>
                  <a:lnTo>
                    <a:pt x="881" y="510"/>
                  </a:lnTo>
                  <a:lnTo>
                    <a:pt x="820" y="593"/>
                  </a:lnTo>
                  <a:lnTo>
                    <a:pt x="776" y="720"/>
                  </a:lnTo>
                  <a:lnTo>
                    <a:pt x="776" y="853"/>
                  </a:lnTo>
                  <a:lnTo>
                    <a:pt x="183" y="442"/>
                  </a:lnTo>
                  <a:lnTo>
                    <a:pt x="177" y="321"/>
                  </a:lnTo>
                  <a:lnTo>
                    <a:pt x="183" y="221"/>
                  </a:lnTo>
                  <a:lnTo>
                    <a:pt x="132" y="287"/>
                  </a:lnTo>
                  <a:lnTo>
                    <a:pt x="104" y="394"/>
                  </a:lnTo>
                  <a:lnTo>
                    <a:pt x="44" y="282"/>
                  </a:lnTo>
                  <a:lnTo>
                    <a:pt x="44" y="121"/>
                  </a:lnTo>
                  <a:lnTo>
                    <a:pt x="149" y="5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446" y="2677"/>
              <a:ext cx="100" cy="152"/>
            </a:xfrm>
            <a:custGeom>
              <a:avLst/>
              <a:gdLst>
                <a:gd name="T0" fmla="*/ 2 w 300"/>
                <a:gd name="T1" fmla="*/ 0 h 454"/>
                <a:gd name="T2" fmla="*/ 1 w 300"/>
                <a:gd name="T3" fmla="*/ 1 h 454"/>
                <a:gd name="T4" fmla="*/ 1 w 300"/>
                <a:gd name="T5" fmla="*/ 2 h 454"/>
                <a:gd name="T6" fmla="*/ 0 w 300"/>
                <a:gd name="T7" fmla="*/ 4 h 454"/>
                <a:gd name="T8" fmla="*/ 1 w 300"/>
                <a:gd name="T9" fmla="*/ 6 h 454"/>
                <a:gd name="T10" fmla="*/ 4 w 300"/>
                <a:gd name="T11" fmla="*/ 5 h 454"/>
                <a:gd name="T12" fmla="*/ 3 w 300"/>
                <a:gd name="T13" fmla="*/ 4 h 454"/>
                <a:gd name="T14" fmla="*/ 1 w 300"/>
                <a:gd name="T15" fmla="*/ 4 h 454"/>
                <a:gd name="T16" fmla="*/ 1 w 300"/>
                <a:gd name="T17" fmla="*/ 2 h 454"/>
                <a:gd name="T18" fmla="*/ 2 w 300"/>
                <a:gd name="T19" fmla="*/ 2 h 454"/>
                <a:gd name="T20" fmla="*/ 2 w 300"/>
                <a:gd name="T21" fmla="*/ 0 h 454"/>
                <a:gd name="T22" fmla="*/ 2 w 300"/>
                <a:gd name="T23" fmla="*/ 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454"/>
                <a:gd name="T38" fmla="*/ 300 w 300"/>
                <a:gd name="T39" fmla="*/ 454 h 4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454">
                  <a:moveTo>
                    <a:pt x="145" y="0"/>
                  </a:moveTo>
                  <a:lnTo>
                    <a:pt x="78" y="50"/>
                  </a:lnTo>
                  <a:lnTo>
                    <a:pt x="46" y="138"/>
                  </a:lnTo>
                  <a:lnTo>
                    <a:pt x="0" y="350"/>
                  </a:lnTo>
                  <a:lnTo>
                    <a:pt x="46" y="454"/>
                  </a:lnTo>
                  <a:lnTo>
                    <a:pt x="300" y="372"/>
                  </a:lnTo>
                  <a:lnTo>
                    <a:pt x="239" y="310"/>
                  </a:lnTo>
                  <a:lnTo>
                    <a:pt x="78" y="355"/>
                  </a:lnTo>
                  <a:lnTo>
                    <a:pt x="84" y="183"/>
                  </a:lnTo>
                  <a:lnTo>
                    <a:pt x="156" y="12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558" y="2740"/>
              <a:ext cx="156" cy="54"/>
            </a:xfrm>
            <a:custGeom>
              <a:avLst/>
              <a:gdLst>
                <a:gd name="T0" fmla="*/ 0 w 470"/>
                <a:gd name="T1" fmla="*/ 1 h 161"/>
                <a:gd name="T2" fmla="*/ 6 w 470"/>
                <a:gd name="T3" fmla="*/ 0 h 161"/>
                <a:gd name="T4" fmla="*/ 0 w 470"/>
                <a:gd name="T5" fmla="*/ 2 h 161"/>
                <a:gd name="T6" fmla="*/ 0 w 470"/>
                <a:gd name="T7" fmla="*/ 1 h 161"/>
                <a:gd name="T8" fmla="*/ 0 w 470"/>
                <a:gd name="T9" fmla="*/ 1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161"/>
                <a:gd name="T17" fmla="*/ 470 w 470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161">
                  <a:moveTo>
                    <a:pt x="10" y="99"/>
                  </a:moveTo>
                  <a:lnTo>
                    <a:pt x="470" y="0"/>
                  </a:lnTo>
                  <a:lnTo>
                    <a:pt x="0" y="161"/>
                  </a:lnTo>
                  <a:lnTo>
                    <a:pt x="10" y="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2933" y="2554"/>
              <a:ext cx="1017" cy="494"/>
            </a:xfrm>
            <a:custGeom>
              <a:avLst/>
              <a:gdLst>
                <a:gd name="T0" fmla="*/ 3 w 3052"/>
                <a:gd name="T1" fmla="*/ 0 h 1482"/>
                <a:gd name="T2" fmla="*/ 0 w 3052"/>
                <a:gd name="T3" fmla="*/ 0 h 1482"/>
                <a:gd name="T4" fmla="*/ 0 w 3052"/>
                <a:gd name="T5" fmla="*/ 2 h 1482"/>
                <a:gd name="T6" fmla="*/ 10 w 3052"/>
                <a:gd name="T7" fmla="*/ 17 h 1482"/>
                <a:gd name="T8" fmla="*/ 35 w 3052"/>
                <a:gd name="T9" fmla="*/ 14 h 1482"/>
                <a:gd name="T10" fmla="*/ 36 w 3052"/>
                <a:gd name="T11" fmla="*/ 14 h 1482"/>
                <a:gd name="T12" fmla="*/ 36 w 3052"/>
                <a:gd name="T13" fmla="*/ 15 h 1482"/>
                <a:gd name="T14" fmla="*/ 36 w 3052"/>
                <a:gd name="T15" fmla="*/ 18 h 1482"/>
                <a:gd name="T16" fmla="*/ 32 w 3052"/>
                <a:gd name="T17" fmla="*/ 18 h 1482"/>
                <a:gd name="T18" fmla="*/ 36 w 3052"/>
                <a:gd name="T19" fmla="*/ 18 h 1482"/>
                <a:gd name="T20" fmla="*/ 38 w 3052"/>
                <a:gd name="T21" fmla="*/ 16 h 1482"/>
                <a:gd name="T22" fmla="*/ 38 w 3052"/>
                <a:gd name="T23" fmla="*/ 13 h 1482"/>
                <a:gd name="T24" fmla="*/ 37 w 3052"/>
                <a:gd name="T25" fmla="*/ 12 h 1482"/>
                <a:gd name="T26" fmla="*/ 32 w 3052"/>
                <a:gd name="T27" fmla="*/ 13 h 1482"/>
                <a:gd name="T28" fmla="*/ 32 w 3052"/>
                <a:gd name="T29" fmla="*/ 13 h 1482"/>
                <a:gd name="T30" fmla="*/ 31 w 3052"/>
                <a:gd name="T31" fmla="*/ 13 h 1482"/>
                <a:gd name="T32" fmla="*/ 11 w 3052"/>
                <a:gd name="T33" fmla="*/ 15 h 1482"/>
                <a:gd name="T34" fmla="*/ 5 w 3052"/>
                <a:gd name="T35" fmla="*/ 7 h 1482"/>
                <a:gd name="T36" fmla="*/ 10 w 3052"/>
                <a:gd name="T37" fmla="*/ 15 h 1482"/>
                <a:gd name="T38" fmla="*/ 10 w 3052"/>
                <a:gd name="T39" fmla="*/ 16 h 1482"/>
                <a:gd name="T40" fmla="*/ 0 w 3052"/>
                <a:gd name="T41" fmla="*/ 1 h 1482"/>
                <a:gd name="T42" fmla="*/ 3 w 3052"/>
                <a:gd name="T43" fmla="*/ 0 h 1482"/>
                <a:gd name="T44" fmla="*/ 3 w 3052"/>
                <a:gd name="T45" fmla="*/ 0 h 1482"/>
                <a:gd name="T46" fmla="*/ 3 w 3052"/>
                <a:gd name="T47" fmla="*/ 0 h 14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52"/>
                <a:gd name="T73" fmla="*/ 0 h 1482"/>
                <a:gd name="T74" fmla="*/ 3052 w 3052"/>
                <a:gd name="T75" fmla="*/ 1482 h 148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52" h="1482">
                  <a:moveTo>
                    <a:pt x="243" y="0"/>
                  </a:moveTo>
                  <a:lnTo>
                    <a:pt x="0" y="37"/>
                  </a:lnTo>
                  <a:lnTo>
                    <a:pt x="7" y="126"/>
                  </a:lnTo>
                  <a:lnTo>
                    <a:pt x="770" y="1337"/>
                  </a:lnTo>
                  <a:lnTo>
                    <a:pt x="2809" y="1107"/>
                  </a:lnTo>
                  <a:lnTo>
                    <a:pt x="2903" y="1151"/>
                  </a:lnTo>
                  <a:lnTo>
                    <a:pt x="2957" y="1237"/>
                  </a:lnTo>
                  <a:lnTo>
                    <a:pt x="2892" y="1419"/>
                  </a:lnTo>
                  <a:lnTo>
                    <a:pt x="2554" y="1482"/>
                  </a:lnTo>
                  <a:lnTo>
                    <a:pt x="2906" y="1482"/>
                  </a:lnTo>
                  <a:lnTo>
                    <a:pt x="3052" y="1259"/>
                  </a:lnTo>
                  <a:lnTo>
                    <a:pt x="3044" y="1078"/>
                  </a:lnTo>
                  <a:lnTo>
                    <a:pt x="2980" y="994"/>
                  </a:lnTo>
                  <a:lnTo>
                    <a:pt x="2626" y="1041"/>
                  </a:lnTo>
                  <a:lnTo>
                    <a:pt x="2561" y="1069"/>
                  </a:lnTo>
                  <a:lnTo>
                    <a:pt x="2484" y="1041"/>
                  </a:lnTo>
                  <a:lnTo>
                    <a:pt x="881" y="1230"/>
                  </a:lnTo>
                  <a:lnTo>
                    <a:pt x="384" y="532"/>
                  </a:lnTo>
                  <a:lnTo>
                    <a:pt x="827" y="1236"/>
                  </a:lnTo>
                  <a:lnTo>
                    <a:pt x="787" y="1295"/>
                  </a:lnTo>
                  <a:lnTo>
                    <a:pt x="31" y="70"/>
                  </a:lnTo>
                  <a:lnTo>
                    <a:pt x="224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2959" y="2664"/>
              <a:ext cx="183" cy="427"/>
            </a:xfrm>
            <a:custGeom>
              <a:avLst/>
              <a:gdLst>
                <a:gd name="T0" fmla="*/ 1 w 547"/>
                <a:gd name="T1" fmla="*/ 0 h 1281"/>
                <a:gd name="T2" fmla="*/ 1 w 547"/>
                <a:gd name="T3" fmla="*/ 1 h 1281"/>
                <a:gd name="T4" fmla="*/ 1 w 547"/>
                <a:gd name="T5" fmla="*/ 2 h 1281"/>
                <a:gd name="T6" fmla="*/ 0 w 547"/>
                <a:gd name="T7" fmla="*/ 3 h 1281"/>
                <a:gd name="T8" fmla="*/ 0 w 547"/>
                <a:gd name="T9" fmla="*/ 3 h 1281"/>
                <a:gd name="T10" fmla="*/ 2 w 547"/>
                <a:gd name="T11" fmla="*/ 7 h 1281"/>
                <a:gd name="T12" fmla="*/ 7 w 547"/>
                <a:gd name="T13" fmla="*/ 16 h 1281"/>
                <a:gd name="T14" fmla="*/ 3 w 547"/>
                <a:gd name="T15" fmla="*/ 7 h 1281"/>
                <a:gd name="T16" fmla="*/ 1 w 547"/>
                <a:gd name="T17" fmla="*/ 3 h 1281"/>
                <a:gd name="T18" fmla="*/ 3 w 547"/>
                <a:gd name="T19" fmla="*/ 6 h 1281"/>
                <a:gd name="T20" fmla="*/ 1 w 547"/>
                <a:gd name="T21" fmla="*/ 2 h 1281"/>
                <a:gd name="T22" fmla="*/ 2 w 547"/>
                <a:gd name="T23" fmla="*/ 1 h 1281"/>
                <a:gd name="T24" fmla="*/ 1 w 547"/>
                <a:gd name="T25" fmla="*/ 0 h 1281"/>
                <a:gd name="T26" fmla="*/ 1 w 547"/>
                <a:gd name="T27" fmla="*/ 0 h 12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7"/>
                <a:gd name="T43" fmla="*/ 0 h 1281"/>
                <a:gd name="T44" fmla="*/ 547 w 547"/>
                <a:gd name="T45" fmla="*/ 1281 h 128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7" h="1281">
                  <a:moveTo>
                    <a:pt x="71" y="0"/>
                  </a:moveTo>
                  <a:lnTo>
                    <a:pt x="82" y="95"/>
                  </a:lnTo>
                  <a:lnTo>
                    <a:pt x="66" y="175"/>
                  </a:lnTo>
                  <a:lnTo>
                    <a:pt x="38" y="228"/>
                  </a:lnTo>
                  <a:lnTo>
                    <a:pt x="0" y="256"/>
                  </a:lnTo>
                  <a:lnTo>
                    <a:pt x="143" y="527"/>
                  </a:lnTo>
                  <a:lnTo>
                    <a:pt x="547" y="1281"/>
                  </a:lnTo>
                  <a:lnTo>
                    <a:pt x="249" y="604"/>
                  </a:lnTo>
                  <a:lnTo>
                    <a:pt x="66" y="256"/>
                  </a:lnTo>
                  <a:lnTo>
                    <a:pt x="243" y="465"/>
                  </a:lnTo>
                  <a:lnTo>
                    <a:pt x="104" y="189"/>
                  </a:lnTo>
                  <a:lnTo>
                    <a:pt x="143" y="8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2904" y="2702"/>
              <a:ext cx="1092" cy="489"/>
            </a:xfrm>
            <a:custGeom>
              <a:avLst/>
              <a:gdLst>
                <a:gd name="T0" fmla="*/ 3 w 3277"/>
                <a:gd name="T1" fmla="*/ 0 h 1467"/>
                <a:gd name="T2" fmla="*/ 1 w 3277"/>
                <a:gd name="T3" fmla="*/ 1 h 1467"/>
                <a:gd name="T4" fmla="*/ 0 w 3277"/>
                <a:gd name="T5" fmla="*/ 1 h 1467"/>
                <a:gd name="T6" fmla="*/ 0 w 3277"/>
                <a:gd name="T7" fmla="*/ 2 h 1467"/>
                <a:gd name="T8" fmla="*/ 5 w 3277"/>
                <a:gd name="T9" fmla="*/ 12 h 1467"/>
                <a:gd name="T10" fmla="*/ 8 w 3277"/>
                <a:gd name="T11" fmla="*/ 18 h 1467"/>
                <a:gd name="T12" fmla="*/ 31 w 3277"/>
                <a:gd name="T13" fmla="*/ 15 h 1467"/>
                <a:gd name="T14" fmla="*/ 32 w 3277"/>
                <a:gd name="T15" fmla="*/ 15 h 1467"/>
                <a:gd name="T16" fmla="*/ 33 w 3277"/>
                <a:gd name="T17" fmla="*/ 15 h 1467"/>
                <a:gd name="T18" fmla="*/ 38 w 3277"/>
                <a:gd name="T19" fmla="*/ 15 h 1467"/>
                <a:gd name="T20" fmla="*/ 39 w 3277"/>
                <a:gd name="T21" fmla="*/ 13 h 1467"/>
                <a:gd name="T22" fmla="*/ 40 w 3277"/>
                <a:gd name="T23" fmla="*/ 9 h 1467"/>
                <a:gd name="T24" fmla="*/ 40 w 3277"/>
                <a:gd name="T25" fmla="*/ 6 h 1467"/>
                <a:gd name="T26" fmla="*/ 37 w 3277"/>
                <a:gd name="T27" fmla="*/ 3 h 1467"/>
                <a:gd name="T28" fmla="*/ 31 w 3277"/>
                <a:gd name="T29" fmla="*/ 4 h 1467"/>
                <a:gd name="T30" fmla="*/ 36 w 3277"/>
                <a:gd name="T31" fmla="*/ 5 h 1467"/>
                <a:gd name="T32" fmla="*/ 38 w 3277"/>
                <a:gd name="T33" fmla="*/ 6 h 1467"/>
                <a:gd name="T34" fmla="*/ 39 w 3277"/>
                <a:gd name="T35" fmla="*/ 8 h 1467"/>
                <a:gd name="T36" fmla="*/ 40 w 3277"/>
                <a:gd name="T37" fmla="*/ 10 h 1467"/>
                <a:gd name="T38" fmla="*/ 39 w 3277"/>
                <a:gd name="T39" fmla="*/ 13 h 1467"/>
                <a:gd name="T40" fmla="*/ 38 w 3277"/>
                <a:gd name="T41" fmla="*/ 14 h 1467"/>
                <a:gd name="T42" fmla="*/ 34 w 3277"/>
                <a:gd name="T43" fmla="*/ 14 h 1467"/>
                <a:gd name="T44" fmla="*/ 33 w 3277"/>
                <a:gd name="T45" fmla="*/ 14 h 1467"/>
                <a:gd name="T46" fmla="*/ 31 w 3277"/>
                <a:gd name="T47" fmla="*/ 15 h 1467"/>
                <a:gd name="T48" fmla="*/ 8 w 3277"/>
                <a:gd name="T49" fmla="*/ 17 h 1467"/>
                <a:gd name="T50" fmla="*/ 1 w 3277"/>
                <a:gd name="T51" fmla="*/ 1 h 1467"/>
                <a:gd name="T52" fmla="*/ 3 w 3277"/>
                <a:gd name="T53" fmla="*/ 1 h 1467"/>
                <a:gd name="T54" fmla="*/ 3 w 3277"/>
                <a:gd name="T55" fmla="*/ 0 h 1467"/>
                <a:gd name="T56" fmla="*/ 3 w 3277"/>
                <a:gd name="T57" fmla="*/ 0 h 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77"/>
                <a:gd name="T88" fmla="*/ 0 h 1467"/>
                <a:gd name="T89" fmla="*/ 3277 w 3277"/>
                <a:gd name="T90" fmla="*/ 1467 h 14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77" h="1467">
                  <a:moveTo>
                    <a:pt x="256" y="0"/>
                  </a:moveTo>
                  <a:lnTo>
                    <a:pt x="120" y="62"/>
                  </a:lnTo>
                  <a:lnTo>
                    <a:pt x="12" y="85"/>
                  </a:lnTo>
                  <a:lnTo>
                    <a:pt x="0" y="157"/>
                  </a:lnTo>
                  <a:lnTo>
                    <a:pt x="445" y="993"/>
                  </a:lnTo>
                  <a:lnTo>
                    <a:pt x="635" y="1467"/>
                  </a:lnTo>
                  <a:lnTo>
                    <a:pt x="2530" y="1233"/>
                  </a:lnTo>
                  <a:lnTo>
                    <a:pt x="2601" y="1210"/>
                  </a:lnTo>
                  <a:lnTo>
                    <a:pt x="2702" y="1244"/>
                  </a:lnTo>
                  <a:lnTo>
                    <a:pt x="3045" y="1198"/>
                  </a:lnTo>
                  <a:lnTo>
                    <a:pt x="3199" y="1056"/>
                  </a:lnTo>
                  <a:lnTo>
                    <a:pt x="3277" y="706"/>
                  </a:lnTo>
                  <a:lnTo>
                    <a:pt x="3223" y="456"/>
                  </a:lnTo>
                  <a:lnTo>
                    <a:pt x="2982" y="245"/>
                  </a:lnTo>
                  <a:lnTo>
                    <a:pt x="2511" y="363"/>
                  </a:lnTo>
                  <a:lnTo>
                    <a:pt x="2933" y="371"/>
                  </a:lnTo>
                  <a:lnTo>
                    <a:pt x="3115" y="510"/>
                  </a:lnTo>
                  <a:lnTo>
                    <a:pt x="3196" y="631"/>
                  </a:lnTo>
                  <a:lnTo>
                    <a:pt x="3202" y="811"/>
                  </a:lnTo>
                  <a:lnTo>
                    <a:pt x="3134" y="1027"/>
                  </a:lnTo>
                  <a:lnTo>
                    <a:pt x="3047" y="1124"/>
                  </a:lnTo>
                  <a:lnTo>
                    <a:pt x="2769" y="1161"/>
                  </a:lnTo>
                  <a:lnTo>
                    <a:pt x="2645" y="1121"/>
                  </a:lnTo>
                  <a:lnTo>
                    <a:pt x="2477" y="1205"/>
                  </a:lnTo>
                  <a:lnTo>
                    <a:pt x="688" y="1360"/>
                  </a:lnTo>
                  <a:lnTo>
                    <a:pt x="53" y="107"/>
                  </a:lnTo>
                  <a:lnTo>
                    <a:pt x="270" y="41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148" y="2941"/>
              <a:ext cx="552" cy="163"/>
            </a:xfrm>
            <a:custGeom>
              <a:avLst/>
              <a:gdLst>
                <a:gd name="T0" fmla="*/ 0 w 1656"/>
                <a:gd name="T1" fmla="*/ 6 h 489"/>
                <a:gd name="T2" fmla="*/ 2 w 1656"/>
                <a:gd name="T3" fmla="*/ 5 h 489"/>
                <a:gd name="T4" fmla="*/ 2 w 1656"/>
                <a:gd name="T5" fmla="*/ 3 h 489"/>
                <a:gd name="T6" fmla="*/ 2 w 1656"/>
                <a:gd name="T7" fmla="*/ 2 h 489"/>
                <a:gd name="T8" fmla="*/ 15 w 1656"/>
                <a:gd name="T9" fmla="*/ 0 h 489"/>
                <a:gd name="T10" fmla="*/ 4 w 1656"/>
                <a:gd name="T11" fmla="*/ 2 h 489"/>
                <a:gd name="T12" fmla="*/ 3 w 1656"/>
                <a:gd name="T13" fmla="*/ 3 h 489"/>
                <a:gd name="T14" fmla="*/ 13 w 1656"/>
                <a:gd name="T15" fmla="*/ 3 h 489"/>
                <a:gd name="T16" fmla="*/ 3 w 1656"/>
                <a:gd name="T17" fmla="*/ 4 h 489"/>
                <a:gd name="T18" fmla="*/ 2 w 1656"/>
                <a:gd name="T19" fmla="*/ 5 h 489"/>
                <a:gd name="T20" fmla="*/ 2 w 1656"/>
                <a:gd name="T21" fmla="*/ 5 h 489"/>
                <a:gd name="T22" fmla="*/ 20 w 1656"/>
                <a:gd name="T23" fmla="*/ 4 h 489"/>
                <a:gd name="T24" fmla="*/ 0 w 1656"/>
                <a:gd name="T25" fmla="*/ 6 h 489"/>
                <a:gd name="T26" fmla="*/ 0 w 1656"/>
                <a:gd name="T27" fmla="*/ 6 h 4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56"/>
                <a:gd name="T43" fmla="*/ 0 h 489"/>
                <a:gd name="T44" fmla="*/ 1656 w 1656"/>
                <a:gd name="T45" fmla="*/ 489 h 4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56" h="489">
                  <a:moveTo>
                    <a:pt x="0" y="489"/>
                  </a:moveTo>
                  <a:lnTo>
                    <a:pt x="133" y="366"/>
                  </a:lnTo>
                  <a:lnTo>
                    <a:pt x="193" y="256"/>
                  </a:lnTo>
                  <a:lnTo>
                    <a:pt x="177" y="123"/>
                  </a:lnTo>
                  <a:lnTo>
                    <a:pt x="1202" y="0"/>
                  </a:lnTo>
                  <a:lnTo>
                    <a:pt x="288" y="157"/>
                  </a:lnTo>
                  <a:lnTo>
                    <a:pt x="248" y="267"/>
                  </a:lnTo>
                  <a:lnTo>
                    <a:pt x="1030" y="223"/>
                  </a:lnTo>
                  <a:lnTo>
                    <a:pt x="232" y="340"/>
                  </a:lnTo>
                  <a:lnTo>
                    <a:pt x="187" y="384"/>
                  </a:lnTo>
                  <a:lnTo>
                    <a:pt x="143" y="411"/>
                  </a:lnTo>
                  <a:lnTo>
                    <a:pt x="1656" y="328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3149" y="2785"/>
              <a:ext cx="253" cy="111"/>
            </a:xfrm>
            <a:custGeom>
              <a:avLst/>
              <a:gdLst>
                <a:gd name="T0" fmla="*/ 4 w 759"/>
                <a:gd name="T1" fmla="*/ 0 h 332"/>
                <a:gd name="T2" fmla="*/ 0 w 759"/>
                <a:gd name="T3" fmla="*/ 0 h 332"/>
                <a:gd name="T4" fmla="*/ 3 w 759"/>
                <a:gd name="T5" fmla="*/ 4 h 332"/>
                <a:gd name="T6" fmla="*/ 9 w 759"/>
                <a:gd name="T7" fmla="*/ 4 h 332"/>
                <a:gd name="T8" fmla="*/ 9 w 759"/>
                <a:gd name="T9" fmla="*/ 3 h 332"/>
                <a:gd name="T10" fmla="*/ 3 w 759"/>
                <a:gd name="T11" fmla="*/ 3 h 332"/>
                <a:gd name="T12" fmla="*/ 2 w 759"/>
                <a:gd name="T13" fmla="*/ 1 h 332"/>
                <a:gd name="T14" fmla="*/ 4 w 759"/>
                <a:gd name="T15" fmla="*/ 0 h 332"/>
                <a:gd name="T16" fmla="*/ 4 w 759"/>
                <a:gd name="T17" fmla="*/ 0 h 332"/>
                <a:gd name="T18" fmla="*/ 4 w 759"/>
                <a:gd name="T19" fmla="*/ 0 h 3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9"/>
                <a:gd name="T31" fmla="*/ 0 h 332"/>
                <a:gd name="T32" fmla="*/ 759 w 759"/>
                <a:gd name="T33" fmla="*/ 332 h 3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9" h="332">
                  <a:moveTo>
                    <a:pt x="292" y="0"/>
                  </a:moveTo>
                  <a:lnTo>
                    <a:pt x="0" y="15"/>
                  </a:lnTo>
                  <a:lnTo>
                    <a:pt x="221" y="332"/>
                  </a:lnTo>
                  <a:lnTo>
                    <a:pt x="759" y="291"/>
                  </a:lnTo>
                  <a:lnTo>
                    <a:pt x="700" y="251"/>
                  </a:lnTo>
                  <a:lnTo>
                    <a:pt x="261" y="266"/>
                  </a:lnTo>
                  <a:lnTo>
                    <a:pt x="145" y="71"/>
                  </a:lnTo>
                  <a:lnTo>
                    <a:pt x="360" y="19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3582" y="2852"/>
              <a:ext cx="219" cy="28"/>
            </a:xfrm>
            <a:custGeom>
              <a:avLst/>
              <a:gdLst>
                <a:gd name="T0" fmla="*/ 0 w 657"/>
                <a:gd name="T1" fmla="*/ 1 h 84"/>
                <a:gd name="T2" fmla="*/ 1 w 657"/>
                <a:gd name="T3" fmla="*/ 1 h 84"/>
                <a:gd name="T4" fmla="*/ 4 w 657"/>
                <a:gd name="T5" fmla="*/ 1 h 84"/>
                <a:gd name="T6" fmla="*/ 7 w 657"/>
                <a:gd name="T7" fmla="*/ 0 h 84"/>
                <a:gd name="T8" fmla="*/ 8 w 657"/>
                <a:gd name="T9" fmla="*/ 0 h 84"/>
                <a:gd name="T10" fmla="*/ 2 w 657"/>
                <a:gd name="T11" fmla="*/ 0 h 84"/>
                <a:gd name="T12" fmla="*/ 0 w 657"/>
                <a:gd name="T13" fmla="*/ 1 h 84"/>
                <a:gd name="T14" fmla="*/ 0 w 657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7"/>
                <a:gd name="T25" fmla="*/ 0 h 84"/>
                <a:gd name="T26" fmla="*/ 657 w 657"/>
                <a:gd name="T27" fmla="*/ 84 h 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7" h="84">
                  <a:moveTo>
                    <a:pt x="0" y="84"/>
                  </a:moveTo>
                  <a:lnTo>
                    <a:pt x="113" y="71"/>
                  </a:lnTo>
                  <a:lnTo>
                    <a:pt x="337" y="42"/>
                  </a:lnTo>
                  <a:lnTo>
                    <a:pt x="558" y="13"/>
                  </a:lnTo>
                  <a:lnTo>
                    <a:pt x="657" y="0"/>
                  </a:lnTo>
                  <a:lnTo>
                    <a:pt x="164" y="17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203" y="2181"/>
              <a:ext cx="608" cy="150"/>
            </a:xfrm>
            <a:custGeom>
              <a:avLst/>
              <a:gdLst>
                <a:gd name="T0" fmla="*/ 23 w 1825"/>
                <a:gd name="T1" fmla="*/ 1 h 451"/>
                <a:gd name="T2" fmla="*/ 19 w 1825"/>
                <a:gd name="T3" fmla="*/ 1 h 451"/>
                <a:gd name="T4" fmla="*/ 18 w 1825"/>
                <a:gd name="T5" fmla="*/ 0 h 451"/>
                <a:gd name="T6" fmla="*/ 17 w 1825"/>
                <a:gd name="T7" fmla="*/ 0 h 451"/>
                <a:gd name="T8" fmla="*/ 0 w 1825"/>
                <a:gd name="T9" fmla="*/ 4 h 451"/>
                <a:gd name="T10" fmla="*/ 6 w 1825"/>
                <a:gd name="T11" fmla="*/ 6 h 451"/>
                <a:gd name="T12" fmla="*/ 20 w 1825"/>
                <a:gd name="T13" fmla="*/ 2 h 451"/>
                <a:gd name="T14" fmla="*/ 5 w 1825"/>
                <a:gd name="T15" fmla="*/ 5 h 451"/>
                <a:gd name="T16" fmla="*/ 4 w 1825"/>
                <a:gd name="T17" fmla="*/ 4 h 451"/>
                <a:gd name="T18" fmla="*/ 17 w 1825"/>
                <a:gd name="T19" fmla="*/ 1 h 451"/>
                <a:gd name="T20" fmla="*/ 18 w 1825"/>
                <a:gd name="T21" fmla="*/ 1 h 451"/>
                <a:gd name="T22" fmla="*/ 23 w 1825"/>
                <a:gd name="T23" fmla="*/ 1 h 451"/>
                <a:gd name="T24" fmla="*/ 23 w 1825"/>
                <a:gd name="T25" fmla="*/ 1 h 4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25"/>
                <a:gd name="T40" fmla="*/ 0 h 451"/>
                <a:gd name="T41" fmla="*/ 1825 w 1825"/>
                <a:gd name="T42" fmla="*/ 451 h 4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25" h="451">
                  <a:moveTo>
                    <a:pt x="1825" y="97"/>
                  </a:moveTo>
                  <a:lnTo>
                    <a:pt x="1527" y="47"/>
                  </a:lnTo>
                  <a:lnTo>
                    <a:pt x="1472" y="4"/>
                  </a:lnTo>
                  <a:lnTo>
                    <a:pt x="1391" y="0"/>
                  </a:lnTo>
                  <a:lnTo>
                    <a:pt x="0" y="308"/>
                  </a:lnTo>
                  <a:lnTo>
                    <a:pt x="451" y="451"/>
                  </a:lnTo>
                  <a:lnTo>
                    <a:pt x="1628" y="153"/>
                  </a:lnTo>
                  <a:lnTo>
                    <a:pt x="433" y="385"/>
                  </a:lnTo>
                  <a:lnTo>
                    <a:pt x="310" y="305"/>
                  </a:lnTo>
                  <a:lnTo>
                    <a:pt x="1400" y="42"/>
                  </a:lnTo>
                  <a:lnTo>
                    <a:pt x="1476" y="63"/>
                  </a:lnTo>
                  <a:lnTo>
                    <a:pt x="1825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3653" y="2490"/>
              <a:ext cx="315" cy="128"/>
            </a:xfrm>
            <a:custGeom>
              <a:avLst/>
              <a:gdLst>
                <a:gd name="T0" fmla="*/ 0 w 945"/>
                <a:gd name="T1" fmla="*/ 5 h 382"/>
                <a:gd name="T2" fmla="*/ 3 w 945"/>
                <a:gd name="T3" fmla="*/ 1 h 382"/>
                <a:gd name="T4" fmla="*/ 8 w 945"/>
                <a:gd name="T5" fmla="*/ 0 h 382"/>
                <a:gd name="T6" fmla="*/ 12 w 945"/>
                <a:gd name="T7" fmla="*/ 1 h 382"/>
                <a:gd name="T8" fmla="*/ 0 w 945"/>
                <a:gd name="T9" fmla="*/ 5 h 382"/>
                <a:gd name="T10" fmla="*/ 0 w 945"/>
                <a:gd name="T11" fmla="*/ 5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5"/>
                <a:gd name="T19" fmla="*/ 0 h 382"/>
                <a:gd name="T20" fmla="*/ 945 w 945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5" h="382">
                  <a:moveTo>
                    <a:pt x="0" y="382"/>
                  </a:moveTo>
                  <a:lnTo>
                    <a:pt x="272" y="118"/>
                  </a:lnTo>
                  <a:lnTo>
                    <a:pt x="663" y="0"/>
                  </a:lnTo>
                  <a:lnTo>
                    <a:pt x="945" y="118"/>
                  </a:lnTo>
                  <a:lnTo>
                    <a:pt x="0" y="382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3499" y="2461"/>
              <a:ext cx="561" cy="391"/>
            </a:xfrm>
            <a:custGeom>
              <a:avLst/>
              <a:gdLst>
                <a:gd name="T0" fmla="*/ 12 w 1682"/>
                <a:gd name="T1" fmla="*/ 0 h 1174"/>
                <a:gd name="T2" fmla="*/ 20 w 1682"/>
                <a:gd name="T3" fmla="*/ 2 h 1174"/>
                <a:gd name="T4" fmla="*/ 21 w 1682"/>
                <a:gd name="T5" fmla="*/ 4 h 1174"/>
                <a:gd name="T6" fmla="*/ 17 w 1682"/>
                <a:gd name="T7" fmla="*/ 5 h 1174"/>
                <a:gd name="T8" fmla="*/ 16 w 1682"/>
                <a:gd name="T9" fmla="*/ 6 h 1174"/>
                <a:gd name="T10" fmla="*/ 16 w 1682"/>
                <a:gd name="T11" fmla="*/ 7 h 1174"/>
                <a:gd name="T12" fmla="*/ 17 w 1682"/>
                <a:gd name="T13" fmla="*/ 8 h 1174"/>
                <a:gd name="T14" fmla="*/ 18 w 1682"/>
                <a:gd name="T15" fmla="*/ 9 h 1174"/>
                <a:gd name="T16" fmla="*/ 0 w 1682"/>
                <a:gd name="T17" fmla="*/ 14 h 1174"/>
                <a:gd name="T18" fmla="*/ 17 w 1682"/>
                <a:gd name="T19" fmla="*/ 9 h 1174"/>
                <a:gd name="T20" fmla="*/ 16 w 1682"/>
                <a:gd name="T21" fmla="*/ 8 h 1174"/>
                <a:gd name="T22" fmla="*/ 10 w 1682"/>
                <a:gd name="T23" fmla="*/ 9 h 1174"/>
                <a:gd name="T24" fmla="*/ 15 w 1682"/>
                <a:gd name="T25" fmla="*/ 7 h 1174"/>
                <a:gd name="T26" fmla="*/ 15 w 1682"/>
                <a:gd name="T27" fmla="*/ 6 h 1174"/>
                <a:gd name="T28" fmla="*/ 5 w 1682"/>
                <a:gd name="T29" fmla="*/ 8 h 1174"/>
                <a:gd name="T30" fmla="*/ 4 w 1682"/>
                <a:gd name="T31" fmla="*/ 7 h 1174"/>
                <a:gd name="T32" fmla="*/ 20 w 1682"/>
                <a:gd name="T33" fmla="*/ 3 h 1174"/>
                <a:gd name="T34" fmla="*/ 12 w 1682"/>
                <a:gd name="T35" fmla="*/ 1 h 1174"/>
                <a:gd name="T36" fmla="*/ 6 w 1682"/>
                <a:gd name="T37" fmla="*/ 3 h 1174"/>
                <a:gd name="T38" fmla="*/ 12 w 1682"/>
                <a:gd name="T39" fmla="*/ 0 h 1174"/>
                <a:gd name="T40" fmla="*/ 12 w 1682"/>
                <a:gd name="T41" fmla="*/ 0 h 117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2"/>
                <a:gd name="T64" fmla="*/ 0 h 1174"/>
                <a:gd name="T65" fmla="*/ 1682 w 1682"/>
                <a:gd name="T66" fmla="*/ 1174 h 117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2" h="1174">
                  <a:moveTo>
                    <a:pt x="939" y="0"/>
                  </a:moveTo>
                  <a:lnTo>
                    <a:pt x="1648" y="189"/>
                  </a:lnTo>
                  <a:lnTo>
                    <a:pt x="1682" y="300"/>
                  </a:lnTo>
                  <a:lnTo>
                    <a:pt x="1338" y="417"/>
                  </a:lnTo>
                  <a:lnTo>
                    <a:pt x="1293" y="505"/>
                  </a:lnTo>
                  <a:lnTo>
                    <a:pt x="1316" y="605"/>
                  </a:lnTo>
                  <a:lnTo>
                    <a:pt x="1366" y="678"/>
                  </a:lnTo>
                  <a:lnTo>
                    <a:pt x="1465" y="732"/>
                  </a:lnTo>
                  <a:lnTo>
                    <a:pt x="0" y="1174"/>
                  </a:lnTo>
                  <a:lnTo>
                    <a:pt x="1348" y="716"/>
                  </a:lnTo>
                  <a:lnTo>
                    <a:pt x="1259" y="662"/>
                  </a:lnTo>
                  <a:lnTo>
                    <a:pt x="828" y="755"/>
                  </a:lnTo>
                  <a:lnTo>
                    <a:pt x="1237" y="600"/>
                  </a:lnTo>
                  <a:lnTo>
                    <a:pt x="1243" y="473"/>
                  </a:lnTo>
                  <a:lnTo>
                    <a:pt x="368" y="666"/>
                  </a:lnTo>
                  <a:lnTo>
                    <a:pt x="346" y="573"/>
                  </a:lnTo>
                  <a:lnTo>
                    <a:pt x="1642" y="226"/>
                  </a:lnTo>
                  <a:lnTo>
                    <a:pt x="982" y="68"/>
                  </a:lnTo>
                  <a:lnTo>
                    <a:pt x="474" y="235"/>
                  </a:lnTo>
                  <a:lnTo>
                    <a:pt x="9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3770" y="2810"/>
              <a:ext cx="99" cy="47"/>
            </a:xfrm>
            <a:custGeom>
              <a:avLst/>
              <a:gdLst>
                <a:gd name="T0" fmla="*/ 2 w 297"/>
                <a:gd name="T1" fmla="*/ 0 h 141"/>
                <a:gd name="T2" fmla="*/ 4 w 297"/>
                <a:gd name="T3" fmla="*/ 1 h 141"/>
                <a:gd name="T4" fmla="*/ 0 w 297"/>
                <a:gd name="T5" fmla="*/ 2 h 141"/>
                <a:gd name="T6" fmla="*/ 2 w 297"/>
                <a:gd name="T7" fmla="*/ 1 h 141"/>
                <a:gd name="T8" fmla="*/ 2 w 297"/>
                <a:gd name="T9" fmla="*/ 0 h 141"/>
                <a:gd name="T10" fmla="*/ 2 w 297"/>
                <a:gd name="T11" fmla="*/ 0 h 141"/>
                <a:gd name="T12" fmla="*/ 2 w 297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7"/>
                <a:gd name="T22" fmla="*/ 0 h 141"/>
                <a:gd name="T23" fmla="*/ 297 w 297"/>
                <a:gd name="T24" fmla="*/ 141 h 1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7" h="141">
                  <a:moveTo>
                    <a:pt x="197" y="0"/>
                  </a:moveTo>
                  <a:lnTo>
                    <a:pt x="297" y="121"/>
                  </a:lnTo>
                  <a:lnTo>
                    <a:pt x="0" y="141"/>
                  </a:lnTo>
                  <a:lnTo>
                    <a:pt x="169" y="88"/>
                  </a:lnTo>
                  <a:lnTo>
                    <a:pt x="129" y="13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4304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/>
              <a:t>                    Виды таблиц образовательных результатов: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3579819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Предметные</a:t>
            </a:r>
          </a:p>
          <a:p>
            <a:r>
              <a:rPr lang="ru-RU" sz="4000" b="1" dirty="0" err="1" smtClean="0"/>
              <a:t>Метапредметные</a:t>
            </a:r>
            <a:endParaRPr lang="ru-RU" sz="4000" b="1" dirty="0" smtClean="0"/>
          </a:p>
          <a:p>
            <a:r>
              <a:rPr lang="ru-RU" sz="4000" b="1" dirty="0" smtClean="0"/>
              <a:t>Личностные</a:t>
            </a:r>
            <a:endParaRPr lang="ru-RU" sz="4000" b="1" dirty="0"/>
          </a:p>
        </p:txBody>
      </p:sp>
      <p:grpSp>
        <p:nvGrpSpPr>
          <p:cNvPr id="50" name="Group 51"/>
          <p:cNvGrpSpPr>
            <a:grpSpLocks/>
          </p:cNvGrpSpPr>
          <p:nvPr/>
        </p:nvGrpSpPr>
        <p:grpSpPr bwMode="auto">
          <a:xfrm>
            <a:off x="6715140" y="4572008"/>
            <a:ext cx="1441450" cy="1223962"/>
            <a:chOff x="2112" y="2544"/>
            <a:chExt cx="1255" cy="1559"/>
          </a:xfrm>
        </p:grpSpPr>
        <p:grpSp>
          <p:nvGrpSpPr>
            <p:cNvPr id="51" name="Group 52"/>
            <p:cNvGrpSpPr>
              <a:grpSpLocks/>
            </p:cNvGrpSpPr>
            <p:nvPr/>
          </p:nvGrpSpPr>
          <p:grpSpPr bwMode="auto">
            <a:xfrm>
              <a:off x="2160" y="3310"/>
              <a:ext cx="1207" cy="791"/>
              <a:chOff x="2880" y="2118"/>
              <a:chExt cx="1207" cy="1073"/>
            </a:xfrm>
          </p:grpSpPr>
          <p:sp>
            <p:nvSpPr>
              <p:cNvPr id="190" name="Freeform 53"/>
              <p:cNvSpPr>
                <a:spLocks/>
              </p:cNvSpPr>
              <p:nvPr/>
            </p:nvSpPr>
            <p:spPr bwMode="auto">
              <a:xfrm>
                <a:off x="2962" y="2240"/>
                <a:ext cx="856" cy="914"/>
              </a:xfrm>
              <a:custGeom>
                <a:avLst/>
                <a:gdLst>
                  <a:gd name="T0" fmla="*/ 1 w 2566"/>
                  <a:gd name="T1" fmla="*/ 0 h 2741"/>
                  <a:gd name="T2" fmla="*/ 1 w 2566"/>
                  <a:gd name="T3" fmla="*/ 4 h 2741"/>
                  <a:gd name="T4" fmla="*/ 0 w 2566"/>
                  <a:gd name="T5" fmla="*/ 7 h 2741"/>
                  <a:gd name="T6" fmla="*/ 4 w 2566"/>
                  <a:gd name="T7" fmla="*/ 10 h 2741"/>
                  <a:gd name="T8" fmla="*/ 0 w 2566"/>
                  <a:gd name="T9" fmla="*/ 20 h 2741"/>
                  <a:gd name="T10" fmla="*/ 7 w 2566"/>
                  <a:gd name="T11" fmla="*/ 34 h 2741"/>
                  <a:gd name="T12" fmla="*/ 22 w 2566"/>
                  <a:gd name="T13" fmla="*/ 32 h 2741"/>
                  <a:gd name="T14" fmla="*/ 32 w 2566"/>
                  <a:gd name="T15" fmla="*/ 23 h 2741"/>
                  <a:gd name="T16" fmla="*/ 22 w 2566"/>
                  <a:gd name="T17" fmla="*/ 3 h 2741"/>
                  <a:gd name="T18" fmla="*/ 1 w 2566"/>
                  <a:gd name="T19" fmla="*/ 0 h 2741"/>
                  <a:gd name="T20" fmla="*/ 1 w 2566"/>
                  <a:gd name="T21" fmla="*/ 0 h 27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66"/>
                  <a:gd name="T34" fmla="*/ 0 h 2741"/>
                  <a:gd name="T35" fmla="*/ 2566 w 2566"/>
                  <a:gd name="T36" fmla="*/ 2741 h 274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66" h="2741">
                    <a:moveTo>
                      <a:pt x="92" y="0"/>
                    </a:moveTo>
                    <a:lnTo>
                      <a:pt x="94" y="307"/>
                    </a:lnTo>
                    <a:lnTo>
                      <a:pt x="10" y="530"/>
                    </a:lnTo>
                    <a:lnTo>
                      <a:pt x="364" y="818"/>
                    </a:lnTo>
                    <a:lnTo>
                      <a:pt x="0" y="1593"/>
                    </a:lnTo>
                    <a:lnTo>
                      <a:pt x="560" y="2741"/>
                    </a:lnTo>
                    <a:lnTo>
                      <a:pt x="1750" y="2587"/>
                    </a:lnTo>
                    <a:lnTo>
                      <a:pt x="2566" y="1882"/>
                    </a:lnTo>
                    <a:lnTo>
                      <a:pt x="1775" y="2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1" name="Freeform 54"/>
              <p:cNvSpPr>
                <a:spLocks/>
              </p:cNvSpPr>
              <p:nvPr/>
            </p:nvSpPr>
            <p:spPr bwMode="auto">
              <a:xfrm>
                <a:off x="2933" y="2550"/>
                <a:ext cx="194" cy="326"/>
              </a:xfrm>
              <a:custGeom>
                <a:avLst/>
                <a:gdLst>
                  <a:gd name="T0" fmla="*/ 4 w 582"/>
                  <a:gd name="T1" fmla="*/ 0 h 978"/>
                  <a:gd name="T2" fmla="*/ 0 w 582"/>
                  <a:gd name="T3" fmla="*/ 1 h 978"/>
                  <a:gd name="T4" fmla="*/ 0 w 582"/>
                  <a:gd name="T5" fmla="*/ 2 h 978"/>
                  <a:gd name="T6" fmla="*/ 7 w 582"/>
                  <a:gd name="T7" fmla="*/ 12 h 978"/>
                  <a:gd name="T8" fmla="*/ 4 w 582"/>
                  <a:gd name="T9" fmla="*/ 2 h 978"/>
                  <a:gd name="T10" fmla="*/ 4 w 582"/>
                  <a:gd name="T11" fmla="*/ 0 h 978"/>
                  <a:gd name="T12" fmla="*/ 4 w 582"/>
                  <a:gd name="T13" fmla="*/ 0 h 9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2"/>
                  <a:gd name="T22" fmla="*/ 0 h 978"/>
                  <a:gd name="T23" fmla="*/ 582 w 582"/>
                  <a:gd name="T24" fmla="*/ 978 h 9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2" h="978">
                    <a:moveTo>
                      <a:pt x="300" y="0"/>
                    </a:moveTo>
                    <a:lnTo>
                      <a:pt x="0" y="48"/>
                    </a:lnTo>
                    <a:lnTo>
                      <a:pt x="37" y="135"/>
                    </a:lnTo>
                    <a:lnTo>
                      <a:pt x="582" y="978"/>
                    </a:lnTo>
                    <a:lnTo>
                      <a:pt x="339" y="126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2" name="Freeform 55"/>
              <p:cNvSpPr>
                <a:spLocks/>
              </p:cNvSpPr>
              <p:nvPr/>
            </p:nvSpPr>
            <p:spPr bwMode="auto">
              <a:xfrm>
                <a:off x="2908" y="2710"/>
                <a:ext cx="482" cy="458"/>
              </a:xfrm>
              <a:custGeom>
                <a:avLst/>
                <a:gdLst>
                  <a:gd name="T0" fmla="*/ 3 w 1445"/>
                  <a:gd name="T1" fmla="*/ 0 h 1374"/>
                  <a:gd name="T2" fmla="*/ 0 w 1445"/>
                  <a:gd name="T3" fmla="*/ 1 h 1374"/>
                  <a:gd name="T4" fmla="*/ 8 w 1445"/>
                  <a:gd name="T5" fmla="*/ 17 h 1374"/>
                  <a:gd name="T6" fmla="*/ 18 w 1445"/>
                  <a:gd name="T7" fmla="*/ 16 h 1374"/>
                  <a:gd name="T8" fmla="*/ 9 w 1445"/>
                  <a:gd name="T9" fmla="*/ 15 h 1374"/>
                  <a:gd name="T10" fmla="*/ 3 w 1445"/>
                  <a:gd name="T11" fmla="*/ 2 h 1374"/>
                  <a:gd name="T12" fmla="*/ 3 w 1445"/>
                  <a:gd name="T13" fmla="*/ 0 h 1374"/>
                  <a:gd name="T14" fmla="*/ 3 w 1445"/>
                  <a:gd name="T15" fmla="*/ 0 h 13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45"/>
                  <a:gd name="T25" fmla="*/ 0 h 1374"/>
                  <a:gd name="T26" fmla="*/ 1445 w 1445"/>
                  <a:gd name="T27" fmla="*/ 1374 h 13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45" h="1374">
                    <a:moveTo>
                      <a:pt x="247" y="0"/>
                    </a:moveTo>
                    <a:lnTo>
                      <a:pt x="0" y="93"/>
                    </a:lnTo>
                    <a:lnTo>
                      <a:pt x="656" y="1374"/>
                    </a:lnTo>
                    <a:lnTo>
                      <a:pt x="1445" y="1331"/>
                    </a:lnTo>
                    <a:lnTo>
                      <a:pt x="719" y="1182"/>
                    </a:lnTo>
                    <a:lnTo>
                      <a:pt x="204" y="156"/>
                    </a:lnTo>
                    <a:lnTo>
                      <a:pt x="247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" name="Freeform 56"/>
              <p:cNvSpPr>
                <a:spLocks/>
              </p:cNvSpPr>
              <p:nvPr/>
            </p:nvSpPr>
            <p:spPr bwMode="auto">
              <a:xfrm>
                <a:off x="2891" y="2128"/>
                <a:ext cx="564" cy="285"/>
              </a:xfrm>
              <a:custGeom>
                <a:avLst/>
                <a:gdLst>
                  <a:gd name="T0" fmla="*/ 18 w 1694"/>
                  <a:gd name="T1" fmla="*/ 0 h 855"/>
                  <a:gd name="T2" fmla="*/ 0 w 1694"/>
                  <a:gd name="T3" fmla="*/ 3 h 855"/>
                  <a:gd name="T4" fmla="*/ 0 w 1694"/>
                  <a:gd name="T5" fmla="*/ 4 h 855"/>
                  <a:gd name="T6" fmla="*/ 17 w 1694"/>
                  <a:gd name="T7" fmla="*/ 11 h 855"/>
                  <a:gd name="T8" fmla="*/ 21 w 1694"/>
                  <a:gd name="T9" fmla="*/ 9 h 855"/>
                  <a:gd name="T10" fmla="*/ 10 w 1694"/>
                  <a:gd name="T11" fmla="*/ 6 h 855"/>
                  <a:gd name="T12" fmla="*/ 19 w 1694"/>
                  <a:gd name="T13" fmla="*/ 1 h 855"/>
                  <a:gd name="T14" fmla="*/ 18 w 1694"/>
                  <a:gd name="T15" fmla="*/ 0 h 855"/>
                  <a:gd name="T16" fmla="*/ 18 w 1694"/>
                  <a:gd name="T17" fmla="*/ 0 h 8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94"/>
                  <a:gd name="T28" fmla="*/ 0 h 855"/>
                  <a:gd name="T29" fmla="*/ 1694 w 1694"/>
                  <a:gd name="T30" fmla="*/ 855 h 85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94" h="855">
                    <a:moveTo>
                      <a:pt x="1463" y="0"/>
                    </a:moveTo>
                    <a:lnTo>
                      <a:pt x="20" y="275"/>
                    </a:lnTo>
                    <a:lnTo>
                      <a:pt x="0" y="335"/>
                    </a:lnTo>
                    <a:lnTo>
                      <a:pt x="1389" y="855"/>
                    </a:lnTo>
                    <a:lnTo>
                      <a:pt x="1694" y="731"/>
                    </a:lnTo>
                    <a:lnTo>
                      <a:pt x="845" y="455"/>
                    </a:lnTo>
                    <a:lnTo>
                      <a:pt x="1509" y="75"/>
                    </a:lnTo>
                    <a:lnTo>
                      <a:pt x="1463" y="0"/>
                    </a:lnTo>
                    <a:close/>
                  </a:path>
                </a:pathLst>
              </a:custGeom>
              <a:solidFill>
                <a:srgbClr val="F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" name="Freeform 57"/>
              <p:cNvSpPr>
                <a:spLocks/>
              </p:cNvSpPr>
              <p:nvPr/>
            </p:nvSpPr>
            <p:spPr bwMode="auto">
              <a:xfrm>
                <a:off x="2904" y="2371"/>
                <a:ext cx="602" cy="272"/>
              </a:xfrm>
              <a:custGeom>
                <a:avLst/>
                <a:gdLst>
                  <a:gd name="T0" fmla="*/ 3 w 1806"/>
                  <a:gd name="T1" fmla="*/ 0 h 816"/>
                  <a:gd name="T2" fmla="*/ 0 w 1806"/>
                  <a:gd name="T3" fmla="*/ 1 h 816"/>
                  <a:gd name="T4" fmla="*/ 0 w 1806"/>
                  <a:gd name="T5" fmla="*/ 2 h 816"/>
                  <a:gd name="T6" fmla="*/ 17 w 1806"/>
                  <a:gd name="T7" fmla="*/ 10 h 816"/>
                  <a:gd name="T8" fmla="*/ 22 w 1806"/>
                  <a:gd name="T9" fmla="*/ 8 h 816"/>
                  <a:gd name="T10" fmla="*/ 22 w 1806"/>
                  <a:gd name="T11" fmla="*/ 7 h 816"/>
                  <a:gd name="T12" fmla="*/ 19 w 1806"/>
                  <a:gd name="T13" fmla="*/ 7 h 816"/>
                  <a:gd name="T14" fmla="*/ 17 w 1806"/>
                  <a:gd name="T15" fmla="*/ 8 h 816"/>
                  <a:gd name="T16" fmla="*/ 3 w 1806"/>
                  <a:gd name="T17" fmla="*/ 2 h 816"/>
                  <a:gd name="T18" fmla="*/ 3 w 1806"/>
                  <a:gd name="T19" fmla="*/ 0 h 816"/>
                  <a:gd name="T20" fmla="*/ 3 w 1806"/>
                  <a:gd name="T21" fmla="*/ 0 h 8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06"/>
                  <a:gd name="T34" fmla="*/ 0 h 816"/>
                  <a:gd name="T35" fmla="*/ 1806 w 1806"/>
                  <a:gd name="T36" fmla="*/ 816 h 8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06" h="816">
                    <a:moveTo>
                      <a:pt x="241" y="0"/>
                    </a:moveTo>
                    <a:lnTo>
                      <a:pt x="0" y="101"/>
                    </a:lnTo>
                    <a:lnTo>
                      <a:pt x="0" y="172"/>
                    </a:lnTo>
                    <a:lnTo>
                      <a:pt x="1349" y="816"/>
                    </a:lnTo>
                    <a:lnTo>
                      <a:pt x="1779" y="687"/>
                    </a:lnTo>
                    <a:lnTo>
                      <a:pt x="1806" y="570"/>
                    </a:lnTo>
                    <a:lnTo>
                      <a:pt x="1574" y="551"/>
                    </a:lnTo>
                    <a:lnTo>
                      <a:pt x="1344" y="636"/>
                    </a:lnTo>
                    <a:lnTo>
                      <a:pt x="207" y="129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F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" name="Freeform 58"/>
              <p:cNvSpPr>
                <a:spLocks/>
              </p:cNvSpPr>
              <p:nvPr/>
            </p:nvSpPr>
            <p:spPr bwMode="auto">
              <a:xfrm>
                <a:off x="3010" y="2500"/>
                <a:ext cx="454" cy="360"/>
              </a:xfrm>
              <a:custGeom>
                <a:avLst/>
                <a:gdLst>
                  <a:gd name="T0" fmla="*/ 0 w 1360"/>
                  <a:gd name="T1" fmla="*/ 1 h 1080"/>
                  <a:gd name="T2" fmla="*/ 0 w 1360"/>
                  <a:gd name="T3" fmla="*/ 2 h 1080"/>
                  <a:gd name="T4" fmla="*/ 0 w 1360"/>
                  <a:gd name="T5" fmla="*/ 4 h 1080"/>
                  <a:gd name="T6" fmla="*/ 1 w 1360"/>
                  <a:gd name="T7" fmla="*/ 5 h 1080"/>
                  <a:gd name="T8" fmla="*/ 3 w 1360"/>
                  <a:gd name="T9" fmla="*/ 5 h 1080"/>
                  <a:gd name="T10" fmla="*/ 10 w 1360"/>
                  <a:gd name="T11" fmla="*/ 10 h 1080"/>
                  <a:gd name="T12" fmla="*/ 13 w 1360"/>
                  <a:gd name="T13" fmla="*/ 13 h 1080"/>
                  <a:gd name="T14" fmla="*/ 15 w 1360"/>
                  <a:gd name="T15" fmla="*/ 13 h 1080"/>
                  <a:gd name="T16" fmla="*/ 15 w 1360"/>
                  <a:gd name="T17" fmla="*/ 10 h 1080"/>
                  <a:gd name="T18" fmla="*/ 17 w 1360"/>
                  <a:gd name="T19" fmla="*/ 6 h 1080"/>
                  <a:gd name="T20" fmla="*/ 13 w 1360"/>
                  <a:gd name="T21" fmla="*/ 6 h 1080"/>
                  <a:gd name="T22" fmla="*/ 1 w 1360"/>
                  <a:gd name="T23" fmla="*/ 0 h 1080"/>
                  <a:gd name="T24" fmla="*/ 0 w 1360"/>
                  <a:gd name="T25" fmla="*/ 1 h 1080"/>
                  <a:gd name="T26" fmla="*/ 0 w 1360"/>
                  <a:gd name="T27" fmla="*/ 1 h 108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60"/>
                  <a:gd name="T43" fmla="*/ 0 h 1080"/>
                  <a:gd name="T44" fmla="*/ 1360 w 1360"/>
                  <a:gd name="T45" fmla="*/ 1080 h 108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60" h="1080">
                    <a:moveTo>
                      <a:pt x="6" y="59"/>
                    </a:moveTo>
                    <a:lnTo>
                      <a:pt x="0" y="180"/>
                    </a:lnTo>
                    <a:lnTo>
                      <a:pt x="10" y="314"/>
                    </a:lnTo>
                    <a:lnTo>
                      <a:pt x="78" y="384"/>
                    </a:lnTo>
                    <a:lnTo>
                      <a:pt x="226" y="419"/>
                    </a:lnTo>
                    <a:lnTo>
                      <a:pt x="805" y="844"/>
                    </a:lnTo>
                    <a:lnTo>
                      <a:pt x="1060" y="1040"/>
                    </a:lnTo>
                    <a:lnTo>
                      <a:pt x="1244" y="1080"/>
                    </a:lnTo>
                    <a:lnTo>
                      <a:pt x="1219" y="835"/>
                    </a:lnTo>
                    <a:lnTo>
                      <a:pt x="1360" y="465"/>
                    </a:lnTo>
                    <a:lnTo>
                      <a:pt x="1075" y="450"/>
                    </a:lnTo>
                    <a:lnTo>
                      <a:pt x="50" y="0"/>
                    </a:lnTo>
                    <a:lnTo>
                      <a:pt x="6" y="59"/>
                    </a:lnTo>
                    <a:close/>
                  </a:path>
                </a:pathLst>
              </a:custGeom>
              <a:solidFill>
                <a:srgbClr val="F7A8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6" name="Freeform 59"/>
              <p:cNvSpPr>
                <a:spLocks/>
              </p:cNvSpPr>
              <p:nvPr/>
            </p:nvSpPr>
            <p:spPr bwMode="auto">
              <a:xfrm>
                <a:off x="3286" y="2193"/>
                <a:ext cx="549" cy="130"/>
              </a:xfrm>
              <a:custGeom>
                <a:avLst/>
                <a:gdLst>
                  <a:gd name="T0" fmla="*/ 0 w 1646"/>
                  <a:gd name="T1" fmla="*/ 4 h 390"/>
                  <a:gd name="T2" fmla="*/ 1 w 1646"/>
                  <a:gd name="T3" fmla="*/ 3 h 390"/>
                  <a:gd name="T4" fmla="*/ 2 w 1646"/>
                  <a:gd name="T5" fmla="*/ 3 h 390"/>
                  <a:gd name="T6" fmla="*/ 3 w 1646"/>
                  <a:gd name="T7" fmla="*/ 3 h 390"/>
                  <a:gd name="T8" fmla="*/ 5 w 1646"/>
                  <a:gd name="T9" fmla="*/ 2 h 390"/>
                  <a:gd name="T10" fmla="*/ 6 w 1646"/>
                  <a:gd name="T11" fmla="*/ 2 h 390"/>
                  <a:gd name="T12" fmla="*/ 7 w 1646"/>
                  <a:gd name="T13" fmla="*/ 2 h 390"/>
                  <a:gd name="T14" fmla="*/ 9 w 1646"/>
                  <a:gd name="T15" fmla="*/ 1 h 390"/>
                  <a:gd name="T16" fmla="*/ 10 w 1646"/>
                  <a:gd name="T17" fmla="*/ 1 h 390"/>
                  <a:gd name="T18" fmla="*/ 11 w 1646"/>
                  <a:gd name="T19" fmla="*/ 1 h 390"/>
                  <a:gd name="T20" fmla="*/ 13 w 1646"/>
                  <a:gd name="T21" fmla="*/ 1 h 390"/>
                  <a:gd name="T22" fmla="*/ 14 w 1646"/>
                  <a:gd name="T23" fmla="*/ 0 h 390"/>
                  <a:gd name="T24" fmla="*/ 15 w 1646"/>
                  <a:gd name="T25" fmla="*/ 0 h 390"/>
                  <a:gd name="T26" fmla="*/ 20 w 1646"/>
                  <a:gd name="T27" fmla="*/ 1 h 390"/>
                  <a:gd name="T28" fmla="*/ 2 w 1646"/>
                  <a:gd name="T29" fmla="*/ 5 h 390"/>
                  <a:gd name="T30" fmla="*/ 0 w 1646"/>
                  <a:gd name="T31" fmla="*/ 4 h 390"/>
                  <a:gd name="T32" fmla="*/ 0 w 1646"/>
                  <a:gd name="T33" fmla="*/ 4 h 39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46"/>
                  <a:gd name="T52" fmla="*/ 0 h 390"/>
                  <a:gd name="T53" fmla="*/ 1646 w 1646"/>
                  <a:gd name="T54" fmla="*/ 390 h 39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46" h="390">
                    <a:moveTo>
                      <a:pt x="0" y="292"/>
                    </a:moveTo>
                    <a:lnTo>
                      <a:pt x="53" y="273"/>
                    </a:lnTo>
                    <a:lnTo>
                      <a:pt x="191" y="238"/>
                    </a:lnTo>
                    <a:lnTo>
                      <a:pt x="281" y="216"/>
                    </a:lnTo>
                    <a:lnTo>
                      <a:pt x="383" y="190"/>
                    </a:lnTo>
                    <a:lnTo>
                      <a:pt x="490" y="165"/>
                    </a:lnTo>
                    <a:lnTo>
                      <a:pt x="602" y="139"/>
                    </a:lnTo>
                    <a:lnTo>
                      <a:pt x="715" y="112"/>
                    </a:lnTo>
                    <a:lnTo>
                      <a:pt x="822" y="87"/>
                    </a:lnTo>
                    <a:lnTo>
                      <a:pt x="924" y="64"/>
                    </a:lnTo>
                    <a:lnTo>
                      <a:pt x="1014" y="43"/>
                    </a:lnTo>
                    <a:lnTo>
                      <a:pt x="1150" y="12"/>
                    </a:lnTo>
                    <a:lnTo>
                      <a:pt x="1202" y="0"/>
                    </a:lnTo>
                    <a:lnTo>
                      <a:pt x="1646" y="75"/>
                    </a:lnTo>
                    <a:lnTo>
                      <a:pt x="158" y="390"/>
                    </a:lnTo>
                    <a:lnTo>
                      <a:pt x="0" y="292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" name="Freeform 60"/>
              <p:cNvSpPr>
                <a:spLocks/>
              </p:cNvSpPr>
              <p:nvPr/>
            </p:nvSpPr>
            <p:spPr bwMode="auto">
              <a:xfrm>
                <a:off x="3279" y="2664"/>
                <a:ext cx="86" cy="139"/>
              </a:xfrm>
              <a:custGeom>
                <a:avLst/>
                <a:gdLst>
                  <a:gd name="T0" fmla="*/ 1 w 259"/>
                  <a:gd name="T1" fmla="*/ 0 h 417"/>
                  <a:gd name="T2" fmla="*/ 3 w 259"/>
                  <a:gd name="T3" fmla="*/ 0 h 417"/>
                  <a:gd name="T4" fmla="*/ 2 w 259"/>
                  <a:gd name="T5" fmla="*/ 3 h 417"/>
                  <a:gd name="T6" fmla="*/ 1 w 259"/>
                  <a:gd name="T7" fmla="*/ 5 h 417"/>
                  <a:gd name="T8" fmla="*/ 0 w 259"/>
                  <a:gd name="T9" fmla="*/ 4 h 417"/>
                  <a:gd name="T10" fmla="*/ 0 w 259"/>
                  <a:gd name="T11" fmla="*/ 1 h 417"/>
                  <a:gd name="T12" fmla="*/ 1 w 259"/>
                  <a:gd name="T13" fmla="*/ 0 h 417"/>
                  <a:gd name="T14" fmla="*/ 1 w 259"/>
                  <a:gd name="T15" fmla="*/ 0 h 4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9"/>
                  <a:gd name="T25" fmla="*/ 0 h 417"/>
                  <a:gd name="T26" fmla="*/ 259 w 259"/>
                  <a:gd name="T27" fmla="*/ 417 h 4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9" h="417">
                    <a:moveTo>
                      <a:pt x="75" y="0"/>
                    </a:moveTo>
                    <a:lnTo>
                      <a:pt x="259" y="21"/>
                    </a:lnTo>
                    <a:lnTo>
                      <a:pt x="135" y="241"/>
                    </a:lnTo>
                    <a:lnTo>
                      <a:pt x="110" y="417"/>
                    </a:lnTo>
                    <a:lnTo>
                      <a:pt x="0" y="350"/>
                    </a:lnTo>
                    <a:lnTo>
                      <a:pt x="25" y="8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" name="Freeform 61"/>
              <p:cNvSpPr>
                <a:spLocks/>
              </p:cNvSpPr>
              <p:nvPr/>
            </p:nvSpPr>
            <p:spPr bwMode="auto">
              <a:xfrm>
                <a:off x="3216" y="2803"/>
                <a:ext cx="141" cy="82"/>
              </a:xfrm>
              <a:custGeom>
                <a:avLst/>
                <a:gdLst>
                  <a:gd name="T0" fmla="*/ 0 w 423"/>
                  <a:gd name="T1" fmla="*/ 0 h 247"/>
                  <a:gd name="T2" fmla="*/ 2 w 423"/>
                  <a:gd name="T3" fmla="*/ 0 h 247"/>
                  <a:gd name="T4" fmla="*/ 5 w 423"/>
                  <a:gd name="T5" fmla="*/ 2 h 247"/>
                  <a:gd name="T6" fmla="*/ 1 w 423"/>
                  <a:gd name="T7" fmla="*/ 3 h 247"/>
                  <a:gd name="T8" fmla="*/ 0 w 423"/>
                  <a:gd name="T9" fmla="*/ 0 h 247"/>
                  <a:gd name="T10" fmla="*/ 0 w 423"/>
                  <a:gd name="T11" fmla="*/ 0 h 2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3"/>
                  <a:gd name="T19" fmla="*/ 0 h 247"/>
                  <a:gd name="T20" fmla="*/ 423 w 423"/>
                  <a:gd name="T21" fmla="*/ 247 h 2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3" h="247">
                    <a:moveTo>
                      <a:pt x="0" y="16"/>
                    </a:moveTo>
                    <a:lnTo>
                      <a:pt x="174" y="0"/>
                    </a:lnTo>
                    <a:lnTo>
                      <a:pt x="423" y="201"/>
                    </a:lnTo>
                    <a:lnTo>
                      <a:pt x="44" y="24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" name="Freeform 62"/>
              <p:cNvSpPr>
                <a:spLocks/>
              </p:cNvSpPr>
              <p:nvPr/>
            </p:nvSpPr>
            <p:spPr bwMode="auto">
              <a:xfrm>
                <a:off x="3177" y="2893"/>
                <a:ext cx="793" cy="250"/>
              </a:xfrm>
              <a:custGeom>
                <a:avLst/>
                <a:gdLst>
                  <a:gd name="T0" fmla="*/ 2 w 2378"/>
                  <a:gd name="T1" fmla="*/ 4 h 751"/>
                  <a:gd name="T2" fmla="*/ 2 w 2378"/>
                  <a:gd name="T3" fmla="*/ 6 h 751"/>
                  <a:gd name="T4" fmla="*/ 0 w 2378"/>
                  <a:gd name="T5" fmla="*/ 7 h 751"/>
                  <a:gd name="T6" fmla="*/ 7 w 2378"/>
                  <a:gd name="T7" fmla="*/ 9 h 751"/>
                  <a:gd name="T8" fmla="*/ 21 w 2378"/>
                  <a:gd name="T9" fmla="*/ 8 h 751"/>
                  <a:gd name="T10" fmla="*/ 22 w 2378"/>
                  <a:gd name="T11" fmla="*/ 8 h 751"/>
                  <a:gd name="T12" fmla="*/ 24 w 2378"/>
                  <a:gd name="T13" fmla="*/ 8 h 751"/>
                  <a:gd name="T14" fmla="*/ 25 w 2378"/>
                  <a:gd name="T15" fmla="*/ 8 h 751"/>
                  <a:gd name="T16" fmla="*/ 27 w 2378"/>
                  <a:gd name="T17" fmla="*/ 7 h 751"/>
                  <a:gd name="T18" fmla="*/ 27 w 2378"/>
                  <a:gd name="T19" fmla="*/ 7 h 751"/>
                  <a:gd name="T20" fmla="*/ 28 w 2378"/>
                  <a:gd name="T21" fmla="*/ 7 h 751"/>
                  <a:gd name="T22" fmla="*/ 29 w 2378"/>
                  <a:gd name="T23" fmla="*/ 6 h 751"/>
                  <a:gd name="T24" fmla="*/ 29 w 2378"/>
                  <a:gd name="T25" fmla="*/ 6 h 751"/>
                  <a:gd name="T26" fmla="*/ 29 w 2378"/>
                  <a:gd name="T27" fmla="*/ 2 h 751"/>
                  <a:gd name="T28" fmla="*/ 27 w 2378"/>
                  <a:gd name="T29" fmla="*/ 0 h 751"/>
                  <a:gd name="T30" fmla="*/ 18 w 2378"/>
                  <a:gd name="T31" fmla="*/ 2 h 751"/>
                  <a:gd name="T32" fmla="*/ 2 w 2378"/>
                  <a:gd name="T33" fmla="*/ 4 h 751"/>
                  <a:gd name="T34" fmla="*/ 2 w 2378"/>
                  <a:gd name="T35" fmla="*/ 4 h 7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378"/>
                  <a:gd name="T55" fmla="*/ 0 h 751"/>
                  <a:gd name="T56" fmla="*/ 2378 w 2378"/>
                  <a:gd name="T57" fmla="*/ 751 h 75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378" h="751">
                    <a:moveTo>
                      <a:pt x="155" y="301"/>
                    </a:moveTo>
                    <a:lnTo>
                      <a:pt x="129" y="450"/>
                    </a:lnTo>
                    <a:lnTo>
                      <a:pt x="0" y="601"/>
                    </a:lnTo>
                    <a:lnTo>
                      <a:pt x="563" y="751"/>
                    </a:lnTo>
                    <a:lnTo>
                      <a:pt x="1684" y="647"/>
                    </a:lnTo>
                    <a:lnTo>
                      <a:pt x="1763" y="616"/>
                    </a:lnTo>
                    <a:lnTo>
                      <a:pt x="1913" y="647"/>
                    </a:lnTo>
                    <a:lnTo>
                      <a:pt x="2042" y="630"/>
                    </a:lnTo>
                    <a:lnTo>
                      <a:pt x="2187" y="607"/>
                    </a:lnTo>
                    <a:lnTo>
                      <a:pt x="2221" y="580"/>
                    </a:lnTo>
                    <a:lnTo>
                      <a:pt x="2276" y="534"/>
                    </a:lnTo>
                    <a:lnTo>
                      <a:pt x="2326" y="490"/>
                    </a:lnTo>
                    <a:lnTo>
                      <a:pt x="2348" y="471"/>
                    </a:lnTo>
                    <a:lnTo>
                      <a:pt x="2378" y="186"/>
                    </a:lnTo>
                    <a:lnTo>
                      <a:pt x="2218" y="0"/>
                    </a:lnTo>
                    <a:lnTo>
                      <a:pt x="1439" y="140"/>
                    </a:lnTo>
                    <a:lnTo>
                      <a:pt x="155" y="301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0" name="Freeform 63"/>
              <p:cNvSpPr>
                <a:spLocks/>
              </p:cNvSpPr>
              <p:nvPr/>
            </p:nvSpPr>
            <p:spPr bwMode="auto">
              <a:xfrm>
                <a:off x="2961" y="2573"/>
                <a:ext cx="1021" cy="577"/>
              </a:xfrm>
              <a:custGeom>
                <a:avLst/>
                <a:gdLst>
                  <a:gd name="T0" fmla="*/ 0 w 3063"/>
                  <a:gd name="T1" fmla="*/ 0 h 1730"/>
                  <a:gd name="T2" fmla="*/ 2 w 3063"/>
                  <a:gd name="T3" fmla="*/ 0 h 1730"/>
                  <a:gd name="T4" fmla="*/ 3 w 3063"/>
                  <a:gd name="T5" fmla="*/ 2 h 1730"/>
                  <a:gd name="T6" fmla="*/ 4 w 3063"/>
                  <a:gd name="T7" fmla="*/ 3 h 1730"/>
                  <a:gd name="T8" fmla="*/ 11 w 3063"/>
                  <a:gd name="T9" fmla="*/ 8 h 1730"/>
                  <a:gd name="T10" fmla="*/ 8 w 3063"/>
                  <a:gd name="T11" fmla="*/ 8 h 1730"/>
                  <a:gd name="T12" fmla="*/ 10 w 3063"/>
                  <a:gd name="T13" fmla="*/ 12 h 1730"/>
                  <a:gd name="T14" fmla="*/ 16 w 3063"/>
                  <a:gd name="T15" fmla="*/ 11 h 1730"/>
                  <a:gd name="T16" fmla="*/ 20 w 3063"/>
                  <a:gd name="T17" fmla="*/ 12 h 1730"/>
                  <a:gd name="T18" fmla="*/ 30 w 3063"/>
                  <a:gd name="T19" fmla="*/ 9 h 1730"/>
                  <a:gd name="T20" fmla="*/ 36 w 3063"/>
                  <a:gd name="T21" fmla="*/ 9 h 1730"/>
                  <a:gd name="T22" fmla="*/ 38 w 3063"/>
                  <a:gd name="T23" fmla="*/ 12 h 1730"/>
                  <a:gd name="T24" fmla="*/ 37 w 3063"/>
                  <a:gd name="T25" fmla="*/ 18 h 1730"/>
                  <a:gd name="T26" fmla="*/ 35 w 3063"/>
                  <a:gd name="T27" fmla="*/ 19 h 1730"/>
                  <a:gd name="T28" fmla="*/ 31 w 3063"/>
                  <a:gd name="T29" fmla="*/ 20 h 1730"/>
                  <a:gd name="T30" fmla="*/ 29 w 3063"/>
                  <a:gd name="T31" fmla="*/ 20 h 1730"/>
                  <a:gd name="T32" fmla="*/ 28 w 3063"/>
                  <a:gd name="T33" fmla="*/ 20 h 1730"/>
                  <a:gd name="T34" fmla="*/ 14 w 3063"/>
                  <a:gd name="T35" fmla="*/ 21 h 1730"/>
                  <a:gd name="T36" fmla="*/ 7 w 3063"/>
                  <a:gd name="T37" fmla="*/ 20 h 1730"/>
                  <a:gd name="T38" fmla="*/ 12 w 3063"/>
                  <a:gd name="T39" fmla="*/ 19 h 1730"/>
                  <a:gd name="T40" fmla="*/ 32 w 3063"/>
                  <a:gd name="T41" fmla="*/ 17 h 1730"/>
                  <a:gd name="T42" fmla="*/ 35 w 3063"/>
                  <a:gd name="T43" fmla="*/ 17 h 1730"/>
                  <a:gd name="T44" fmla="*/ 36 w 3063"/>
                  <a:gd name="T45" fmla="*/ 14 h 1730"/>
                  <a:gd name="T46" fmla="*/ 36 w 3063"/>
                  <a:gd name="T47" fmla="*/ 14 h 1730"/>
                  <a:gd name="T48" fmla="*/ 35 w 3063"/>
                  <a:gd name="T49" fmla="*/ 13 h 1730"/>
                  <a:gd name="T50" fmla="*/ 35 w 3063"/>
                  <a:gd name="T51" fmla="*/ 13 h 1730"/>
                  <a:gd name="T52" fmla="*/ 35 w 3063"/>
                  <a:gd name="T53" fmla="*/ 13 h 1730"/>
                  <a:gd name="T54" fmla="*/ 34 w 3063"/>
                  <a:gd name="T55" fmla="*/ 12 h 1730"/>
                  <a:gd name="T56" fmla="*/ 31 w 3063"/>
                  <a:gd name="T57" fmla="*/ 12 h 1730"/>
                  <a:gd name="T58" fmla="*/ 29 w 3063"/>
                  <a:gd name="T59" fmla="*/ 13 h 1730"/>
                  <a:gd name="T60" fmla="*/ 28 w 3063"/>
                  <a:gd name="T61" fmla="*/ 13 h 1730"/>
                  <a:gd name="T62" fmla="*/ 10 w 3063"/>
                  <a:gd name="T63" fmla="*/ 15 h 1730"/>
                  <a:gd name="T64" fmla="*/ 9 w 3063"/>
                  <a:gd name="T65" fmla="*/ 15 h 1730"/>
                  <a:gd name="T66" fmla="*/ 0 w 3063"/>
                  <a:gd name="T67" fmla="*/ 1 h 1730"/>
                  <a:gd name="T68" fmla="*/ 6 w 3063"/>
                  <a:gd name="T69" fmla="*/ 9 h 1730"/>
                  <a:gd name="T70" fmla="*/ 0 w 3063"/>
                  <a:gd name="T71" fmla="*/ 0 h 1730"/>
                  <a:gd name="T72" fmla="*/ 0 w 3063"/>
                  <a:gd name="T73" fmla="*/ 0 h 1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063"/>
                  <a:gd name="T112" fmla="*/ 0 h 1730"/>
                  <a:gd name="T113" fmla="*/ 3063 w 3063"/>
                  <a:gd name="T114" fmla="*/ 1730 h 1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063" h="1730">
                    <a:moveTo>
                      <a:pt x="15" y="29"/>
                    </a:moveTo>
                    <a:lnTo>
                      <a:pt x="134" y="0"/>
                    </a:lnTo>
                    <a:lnTo>
                      <a:pt x="205" y="184"/>
                    </a:lnTo>
                    <a:lnTo>
                      <a:pt x="306" y="212"/>
                    </a:lnTo>
                    <a:lnTo>
                      <a:pt x="880" y="630"/>
                    </a:lnTo>
                    <a:lnTo>
                      <a:pt x="669" y="680"/>
                    </a:lnTo>
                    <a:lnTo>
                      <a:pt x="809" y="936"/>
                    </a:lnTo>
                    <a:lnTo>
                      <a:pt x="1284" y="885"/>
                    </a:lnTo>
                    <a:lnTo>
                      <a:pt x="1594" y="980"/>
                    </a:lnTo>
                    <a:lnTo>
                      <a:pt x="2453" y="705"/>
                    </a:lnTo>
                    <a:lnTo>
                      <a:pt x="2883" y="730"/>
                    </a:lnTo>
                    <a:lnTo>
                      <a:pt x="3063" y="970"/>
                    </a:lnTo>
                    <a:lnTo>
                      <a:pt x="3014" y="1427"/>
                    </a:lnTo>
                    <a:lnTo>
                      <a:pt x="2858" y="1555"/>
                    </a:lnTo>
                    <a:lnTo>
                      <a:pt x="2537" y="1614"/>
                    </a:lnTo>
                    <a:lnTo>
                      <a:pt x="2388" y="1581"/>
                    </a:lnTo>
                    <a:lnTo>
                      <a:pt x="2269" y="1620"/>
                    </a:lnTo>
                    <a:lnTo>
                      <a:pt x="1115" y="1730"/>
                    </a:lnTo>
                    <a:lnTo>
                      <a:pt x="561" y="1594"/>
                    </a:lnTo>
                    <a:lnTo>
                      <a:pt x="964" y="1535"/>
                    </a:lnTo>
                    <a:lnTo>
                      <a:pt x="2554" y="1409"/>
                    </a:lnTo>
                    <a:lnTo>
                      <a:pt x="2808" y="1395"/>
                    </a:lnTo>
                    <a:lnTo>
                      <a:pt x="2908" y="1160"/>
                    </a:lnTo>
                    <a:lnTo>
                      <a:pt x="2892" y="1133"/>
                    </a:lnTo>
                    <a:lnTo>
                      <a:pt x="2855" y="1074"/>
                    </a:lnTo>
                    <a:lnTo>
                      <a:pt x="2834" y="1042"/>
                    </a:lnTo>
                    <a:lnTo>
                      <a:pt x="2815" y="1012"/>
                    </a:lnTo>
                    <a:lnTo>
                      <a:pt x="2788" y="980"/>
                    </a:lnTo>
                    <a:lnTo>
                      <a:pt x="2536" y="1006"/>
                    </a:lnTo>
                    <a:lnTo>
                      <a:pt x="2372" y="1029"/>
                    </a:lnTo>
                    <a:lnTo>
                      <a:pt x="2298" y="1040"/>
                    </a:lnTo>
                    <a:lnTo>
                      <a:pt x="784" y="1215"/>
                    </a:lnTo>
                    <a:lnTo>
                      <a:pt x="703" y="1237"/>
                    </a:lnTo>
                    <a:lnTo>
                      <a:pt x="0" y="119"/>
                    </a:lnTo>
                    <a:lnTo>
                      <a:pt x="459" y="710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7A7A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1" name="Freeform 64"/>
              <p:cNvSpPr>
                <a:spLocks/>
              </p:cNvSpPr>
              <p:nvPr/>
            </p:nvSpPr>
            <p:spPr bwMode="auto">
              <a:xfrm>
                <a:off x="3660" y="2798"/>
                <a:ext cx="198" cy="60"/>
              </a:xfrm>
              <a:custGeom>
                <a:avLst/>
                <a:gdLst>
                  <a:gd name="T0" fmla="*/ 0 w 593"/>
                  <a:gd name="T1" fmla="*/ 2 h 178"/>
                  <a:gd name="T2" fmla="*/ 5 w 593"/>
                  <a:gd name="T3" fmla="*/ 2 h 178"/>
                  <a:gd name="T4" fmla="*/ 7 w 593"/>
                  <a:gd name="T5" fmla="*/ 2 h 178"/>
                  <a:gd name="T6" fmla="*/ 6 w 593"/>
                  <a:gd name="T7" fmla="*/ 1 h 178"/>
                  <a:gd name="T8" fmla="*/ 7 w 593"/>
                  <a:gd name="T9" fmla="*/ 0 h 178"/>
                  <a:gd name="T10" fmla="*/ 5 w 593"/>
                  <a:gd name="T11" fmla="*/ 0 h 178"/>
                  <a:gd name="T12" fmla="*/ 2 w 593"/>
                  <a:gd name="T13" fmla="*/ 2 h 178"/>
                  <a:gd name="T14" fmla="*/ 0 w 593"/>
                  <a:gd name="T15" fmla="*/ 2 h 178"/>
                  <a:gd name="T16" fmla="*/ 0 w 593"/>
                  <a:gd name="T17" fmla="*/ 2 h 1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3"/>
                  <a:gd name="T28" fmla="*/ 0 h 178"/>
                  <a:gd name="T29" fmla="*/ 593 w 593"/>
                  <a:gd name="T30" fmla="*/ 178 h 1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3" h="178">
                    <a:moveTo>
                      <a:pt x="0" y="178"/>
                    </a:moveTo>
                    <a:lnTo>
                      <a:pt x="423" y="161"/>
                    </a:lnTo>
                    <a:lnTo>
                      <a:pt x="593" y="142"/>
                    </a:lnTo>
                    <a:lnTo>
                      <a:pt x="519" y="68"/>
                    </a:lnTo>
                    <a:lnTo>
                      <a:pt x="546" y="0"/>
                    </a:lnTo>
                    <a:lnTo>
                      <a:pt x="380" y="29"/>
                    </a:lnTo>
                    <a:lnTo>
                      <a:pt x="155" y="124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948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2" name="Freeform 65"/>
              <p:cNvSpPr>
                <a:spLocks/>
              </p:cNvSpPr>
              <p:nvPr/>
            </p:nvSpPr>
            <p:spPr bwMode="auto">
              <a:xfrm>
                <a:off x="3267" y="2644"/>
                <a:ext cx="88" cy="159"/>
              </a:xfrm>
              <a:custGeom>
                <a:avLst/>
                <a:gdLst>
                  <a:gd name="T0" fmla="*/ 0 w 264"/>
                  <a:gd name="T1" fmla="*/ 5 h 477"/>
                  <a:gd name="T2" fmla="*/ 0 w 264"/>
                  <a:gd name="T3" fmla="*/ 3 h 477"/>
                  <a:gd name="T4" fmla="*/ 1 w 264"/>
                  <a:gd name="T5" fmla="*/ 1 h 477"/>
                  <a:gd name="T6" fmla="*/ 1 w 264"/>
                  <a:gd name="T7" fmla="*/ 0 h 477"/>
                  <a:gd name="T8" fmla="*/ 3 w 264"/>
                  <a:gd name="T9" fmla="*/ 1 h 477"/>
                  <a:gd name="T10" fmla="*/ 3 w 264"/>
                  <a:gd name="T11" fmla="*/ 1 h 477"/>
                  <a:gd name="T12" fmla="*/ 1 w 264"/>
                  <a:gd name="T13" fmla="*/ 2 h 477"/>
                  <a:gd name="T14" fmla="*/ 1 w 264"/>
                  <a:gd name="T15" fmla="*/ 3 h 477"/>
                  <a:gd name="T16" fmla="*/ 1 w 264"/>
                  <a:gd name="T17" fmla="*/ 5 h 477"/>
                  <a:gd name="T18" fmla="*/ 2 w 264"/>
                  <a:gd name="T19" fmla="*/ 6 h 477"/>
                  <a:gd name="T20" fmla="*/ 0 w 264"/>
                  <a:gd name="T21" fmla="*/ 5 h 477"/>
                  <a:gd name="T22" fmla="*/ 0 w 264"/>
                  <a:gd name="T23" fmla="*/ 5 h 4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4"/>
                  <a:gd name="T37" fmla="*/ 0 h 477"/>
                  <a:gd name="T38" fmla="*/ 264 w 264"/>
                  <a:gd name="T39" fmla="*/ 477 h 4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4" h="477">
                    <a:moveTo>
                      <a:pt x="9" y="420"/>
                    </a:moveTo>
                    <a:lnTo>
                      <a:pt x="0" y="266"/>
                    </a:lnTo>
                    <a:lnTo>
                      <a:pt x="59" y="96"/>
                    </a:lnTo>
                    <a:lnTo>
                      <a:pt x="109" y="0"/>
                    </a:lnTo>
                    <a:lnTo>
                      <a:pt x="264" y="81"/>
                    </a:lnTo>
                    <a:lnTo>
                      <a:pt x="214" y="106"/>
                    </a:lnTo>
                    <a:lnTo>
                      <a:pt x="119" y="131"/>
                    </a:lnTo>
                    <a:lnTo>
                      <a:pt x="73" y="245"/>
                    </a:lnTo>
                    <a:lnTo>
                      <a:pt x="73" y="366"/>
                    </a:lnTo>
                    <a:lnTo>
                      <a:pt x="144" y="477"/>
                    </a:lnTo>
                    <a:lnTo>
                      <a:pt x="9" y="420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3" name="Freeform 66"/>
              <p:cNvSpPr>
                <a:spLocks/>
              </p:cNvSpPr>
              <p:nvPr/>
            </p:nvSpPr>
            <p:spPr bwMode="auto">
              <a:xfrm>
                <a:off x="3283" y="2186"/>
                <a:ext cx="462" cy="165"/>
              </a:xfrm>
              <a:custGeom>
                <a:avLst/>
                <a:gdLst>
                  <a:gd name="T0" fmla="*/ 0 w 1385"/>
                  <a:gd name="T1" fmla="*/ 4 h 496"/>
                  <a:gd name="T2" fmla="*/ 14 w 1385"/>
                  <a:gd name="T3" fmla="*/ 0 h 496"/>
                  <a:gd name="T4" fmla="*/ 16 w 1385"/>
                  <a:gd name="T5" fmla="*/ 0 h 496"/>
                  <a:gd name="T6" fmla="*/ 3 w 1385"/>
                  <a:gd name="T7" fmla="*/ 4 h 496"/>
                  <a:gd name="T8" fmla="*/ 17 w 1385"/>
                  <a:gd name="T9" fmla="*/ 1 h 496"/>
                  <a:gd name="T10" fmla="*/ 4 w 1385"/>
                  <a:gd name="T11" fmla="*/ 6 h 496"/>
                  <a:gd name="T12" fmla="*/ 0 w 1385"/>
                  <a:gd name="T13" fmla="*/ 4 h 496"/>
                  <a:gd name="T14" fmla="*/ 0 w 1385"/>
                  <a:gd name="T15" fmla="*/ 4 h 4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85"/>
                  <a:gd name="T25" fmla="*/ 0 h 496"/>
                  <a:gd name="T26" fmla="*/ 1385 w 1385"/>
                  <a:gd name="T27" fmla="*/ 496 h 49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85" h="496">
                    <a:moveTo>
                      <a:pt x="0" y="297"/>
                    </a:moveTo>
                    <a:lnTo>
                      <a:pt x="1110" y="0"/>
                    </a:lnTo>
                    <a:lnTo>
                      <a:pt x="1255" y="31"/>
                    </a:lnTo>
                    <a:lnTo>
                      <a:pt x="269" y="309"/>
                    </a:lnTo>
                    <a:lnTo>
                      <a:pt x="1385" y="121"/>
                    </a:lnTo>
                    <a:lnTo>
                      <a:pt x="291" y="496"/>
                    </a:lnTo>
                    <a:lnTo>
                      <a:pt x="0" y="297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" name="Freeform 67"/>
              <p:cNvSpPr>
                <a:spLocks/>
              </p:cNvSpPr>
              <p:nvPr/>
            </p:nvSpPr>
            <p:spPr bwMode="auto">
              <a:xfrm>
                <a:off x="3184" y="2785"/>
                <a:ext cx="198" cy="100"/>
              </a:xfrm>
              <a:custGeom>
                <a:avLst/>
                <a:gdLst>
                  <a:gd name="T0" fmla="*/ 0 w 595"/>
                  <a:gd name="T1" fmla="*/ 1 h 300"/>
                  <a:gd name="T2" fmla="*/ 2 w 595"/>
                  <a:gd name="T3" fmla="*/ 0 h 300"/>
                  <a:gd name="T4" fmla="*/ 5 w 595"/>
                  <a:gd name="T5" fmla="*/ 2 h 300"/>
                  <a:gd name="T6" fmla="*/ 7 w 595"/>
                  <a:gd name="T7" fmla="*/ 3 h 300"/>
                  <a:gd name="T8" fmla="*/ 6 w 595"/>
                  <a:gd name="T9" fmla="*/ 3 h 300"/>
                  <a:gd name="T10" fmla="*/ 5 w 595"/>
                  <a:gd name="T11" fmla="*/ 2 h 300"/>
                  <a:gd name="T12" fmla="*/ 4 w 595"/>
                  <a:gd name="T13" fmla="*/ 1 h 300"/>
                  <a:gd name="T14" fmla="*/ 2 w 595"/>
                  <a:gd name="T15" fmla="*/ 1 h 300"/>
                  <a:gd name="T16" fmla="*/ 2 w 595"/>
                  <a:gd name="T17" fmla="*/ 4 h 300"/>
                  <a:gd name="T18" fmla="*/ 0 w 595"/>
                  <a:gd name="T19" fmla="*/ 1 h 300"/>
                  <a:gd name="T20" fmla="*/ 0 w 595"/>
                  <a:gd name="T21" fmla="*/ 1 h 3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95"/>
                  <a:gd name="T34" fmla="*/ 0 h 300"/>
                  <a:gd name="T35" fmla="*/ 595 w 595"/>
                  <a:gd name="T36" fmla="*/ 300 h 3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95" h="300">
                    <a:moveTo>
                      <a:pt x="0" y="44"/>
                    </a:moveTo>
                    <a:lnTo>
                      <a:pt x="187" y="0"/>
                    </a:lnTo>
                    <a:lnTo>
                      <a:pt x="428" y="131"/>
                    </a:lnTo>
                    <a:lnTo>
                      <a:pt x="595" y="251"/>
                    </a:lnTo>
                    <a:lnTo>
                      <a:pt x="490" y="269"/>
                    </a:lnTo>
                    <a:lnTo>
                      <a:pt x="375" y="193"/>
                    </a:lnTo>
                    <a:lnTo>
                      <a:pt x="291" y="109"/>
                    </a:lnTo>
                    <a:lnTo>
                      <a:pt x="155" y="94"/>
                    </a:lnTo>
                    <a:lnTo>
                      <a:pt x="140" y="30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" name="Freeform 68"/>
              <p:cNvSpPr>
                <a:spLocks/>
              </p:cNvSpPr>
              <p:nvPr/>
            </p:nvSpPr>
            <p:spPr bwMode="auto">
              <a:xfrm>
                <a:off x="3493" y="2413"/>
                <a:ext cx="151" cy="403"/>
              </a:xfrm>
              <a:custGeom>
                <a:avLst/>
                <a:gdLst>
                  <a:gd name="T0" fmla="*/ 1 w 452"/>
                  <a:gd name="T1" fmla="*/ 1 h 1211"/>
                  <a:gd name="T2" fmla="*/ 4 w 452"/>
                  <a:gd name="T3" fmla="*/ 0 h 1211"/>
                  <a:gd name="T4" fmla="*/ 6 w 452"/>
                  <a:gd name="T5" fmla="*/ 1 h 1211"/>
                  <a:gd name="T6" fmla="*/ 4 w 452"/>
                  <a:gd name="T7" fmla="*/ 10 h 1211"/>
                  <a:gd name="T8" fmla="*/ 2 w 452"/>
                  <a:gd name="T9" fmla="*/ 11 h 1211"/>
                  <a:gd name="T10" fmla="*/ 2 w 452"/>
                  <a:gd name="T11" fmla="*/ 15 h 1211"/>
                  <a:gd name="T12" fmla="*/ 1 w 452"/>
                  <a:gd name="T13" fmla="*/ 13 h 1211"/>
                  <a:gd name="T14" fmla="*/ 1 w 452"/>
                  <a:gd name="T15" fmla="*/ 12 h 1211"/>
                  <a:gd name="T16" fmla="*/ 0 w 452"/>
                  <a:gd name="T17" fmla="*/ 10 h 1211"/>
                  <a:gd name="T18" fmla="*/ 0 w 452"/>
                  <a:gd name="T19" fmla="*/ 10 h 1211"/>
                  <a:gd name="T20" fmla="*/ 0 w 452"/>
                  <a:gd name="T21" fmla="*/ 10 h 1211"/>
                  <a:gd name="T22" fmla="*/ 0 w 452"/>
                  <a:gd name="T23" fmla="*/ 9 h 1211"/>
                  <a:gd name="T24" fmla="*/ 0 w 452"/>
                  <a:gd name="T25" fmla="*/ 7 h 1211"/>
                  <a:gd name="T26" fmla="*/ 1 w 452"/>
                  <a:gd name="T27" fmla="*/ 5 h 1211"/>
                  <a:gd name="T28" fmla="*/ 1 w 452"/>
                  <a:gd name="T29" fmla="*/ 4 h 1211"/>
                  <a:gd name="T30" fmla="*/ 0 w 452"/>
                  <a:gd name="T31" fmla="*/ 1 h 1211"/>
                  <a:gd name="T32" fmla="*/ 1 w 452"/>
                  <a:gd name="T33" fmla="*/ 1 h 1211"/>
                  <a:gd name="T34" fmla="*/ 1 w 452"/>
                  <a:gd name="T35" fmla="*/ 1 h 121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52"/>
                  <a:gd name="T55" fmla="*/ 0 h 1211"/>
                  <a:gd name="T56" fmla="*/ 452 w 452"/>
                  <a:gd name="T57" fmla="*/ 1211 h 121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52" h="1211">
                    <a:moveTo>
                      <a:pt x="71" y="96"/>
                    </a:moveTo>
                    <a:lnTo>
                      <a:pt x="362" y="0"/>
                    </a:lnTo>
                    <a:lnTo>
                      <a:pt x="452" y="110"/>
                    </a:lnTo>
                    <a:lnTo>
                      <a:pt x="322" y="776"/>
                    </a:lnTo>
                    <a:lnTo>
                      <a:pt x="186" y="896"/>
                    </a:lnTo>
                    <a:lnTo>
                      <a:pt x="182" y="1211"/>
                    </a:lnTo>
                    <a:lnTo>
                      <a:pt x="71" y="1086"/>
                    </a:lnTo>
                    <a:lnTo>
                      <a:pt x="49" y="941"/>
                    </a:lnTo>
                    <a:lnTo>
                      <a:pt x="27" y="841"/>
                    </a:lnTo>
                    <a:lnTo>
                      <a:pt x="5" y="794"/>
                    </a:lnTo>
                    <a:lnTo>
                      <a:pt x="0" y="772"/>
                    </a:lnTo>
                    <a:lnTo>
                      <a:pt x="5" y="716"/>
                    </a:lnTo>
                    <a:lnTo>
                      <a:pt x="30" y="549"/>
                    </a:lnTo>
                    <a:lnTo>
                      <a:pt x="61" y="382"/>
                    </a:lnTo>
                    <a:lnTo>
                      <a:pt x="77" y="305"/>
                    </a:lnTo>
                    <a:lnTo>
                      <a:pt x="37" y="121"/>
                    </a:lnTo>
                    <a:lnTo>
                      <a:pt x="71" y="96"/>
                    </a:lnTo>
                    <a:close/>
                  </a:path>
                </a:pathLst>
              </a:custGeom>
              <a:solidFill>
                <a:srgbClr val="FF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" name="Freeform 69"/>
              <p:cNvSpPr>
                <a:spLocks/>
              </p:cNvSpPr>
              <p:nvPr/>
            </p:nvSpPr>
            <p:spPr bwMode="auto">
              <a:xfrm>
                <a:off x="3510" y="2396"/>
                <a:ext cx="158" cy="430"/>
              </a:xfrm>
              <a:custGeom>
                <a:avLst/>
                <a:gdLst>
                  <a:gd name="T0" fmla="*/ 0 w 474"/>
                  <a:gd name="T1" fmla="*/ 1 h 1290"/>
                  <a:gd name="T2" fmla="*/ 5 w 474"/>
                  <a:gd name="T3" fmla="*/ 0 h 1290"/>
                  <a:gd name="T4" fmla="*/ 6 w 474"/>
                  <a:gd name="T5" fmla="*/ 3 h 1290"/>
                  <a:gd name="T6" fmla="*/ 4 w 474"/>
                  <a:gd name="T7" fmla="*/ 9 h 1290"/>
                  <a:gd name="T8" fmla="*/ 5 w 474"/>
                  <a:gd name="T9" fmla="*/ 12 h 1290"/>
                  <a:gd name="T10" fmla="*/ 3 w 474"/>
                  <a:gd name="T11" fmla="*/ 12 h 1290"/>
                  <a:gd name="T12" fmla="*/ 2 w 474"/>
                  <a:gd name="T13" fmla="*/ 16 h 1290"/>
                  <a:gd name="T14" fmla="*/ 1 w 474"/>
                  <a:gd name="T15" fmla="*/ 13 h 1290"/>
                  <a:gd name="T16" fmla="*/ 0 w 474"/>
                  <a:gd name="T17" fmla="*/ 10 h 1290"/>
                  <a:gd name="T18" fmla="*/ 1 w 474"/>
                  <a:gd name="T19" fmla="*/ 6 h 1290"/>
                  <a:gd name="T20" fmla="*/ 0 w 474"/>
                  <a:gd name="T21" fmla="*/ 4 h 1290"/>
                  <a:gd name="T22" fmla="*/ 2 w 474"/>
                  <a:gd name="T23" fmla="*/ 3 h 1290"/>
                  <a:gd name="T24" fmla="*/ 3 w 474"/>
                  <a:gd name="T25" fmla="*/ 3 h 1290"/>
                  <a:gd name="T26" fmla="*/ 2 w 474"/>
                  <a:gd name="T27" fmla="*/ 4 h 1290"/>
                  <a:gd name="T28" fmla="*/ 3 w 474"/>
                  <a:gd name="T29" fmla="*/ 5 h 1290"/>
                  <a:gd name="T30" fmla="*/ 1 w 474"/>
                  <a:gd name="T31" fmla="*/ 9 h 1290"/>
                  <a:gd name="T32" fmla="*/ 2 w 474"/>
                  <a:gd name="T33" fmla="*/ 8 h 1290"/>
                  <a:gd name="T34" fmla="*/ 1 w 474"/>
                  <a:gd name="T35" fmla="*/ 11 h 1290"/>
                  <a:gd name="T36" fmla="*/ 3 w 474"/>
                  <a:gd name="T37" fmla="*/ 10 h 1290"/>
                  <a:gd name="T38" fmla="*/ 3 w 474"/>
                  <a:gd name="T39" fmla="*/ 7 h 1290"/>
                  <a:gd name="T40" fmla="*/ 3 w 474"/>
                  <a:gd name="T41" fmla="*/ 6 h 1290"/>
                  <a:gd name="T42" fmla="*/ 4 w 474"/>
                  <a:gd name="T43" fmla="*/ 4 h 1290"/>
                  <a:gd name="T44" fmla="*/ 4 w 474"/>
                  <a:gd name="T45" fmla="*/ 4 h 1290"/>
                  <a:gd name="T46" fmla="*/ 4 w 474"/>
                  <a:gd name="T47" fmla="*/ 2 h 1290"/>
                  <a:gd name="T48" fmla="*/ 2 w 474"/>
                  <a:gd name="T49" fmla="*/ 2 h 1290"/>
                  <a:gd name="T50" fmla="*/ 2 w 474"/>
                  <a:gd name="T51" fmla="*/ 1 h 1290"/>
                  <a:gd name="T52" fmla="*/ 0 w 474"/>
                  <a:gd name="T53" fmla="*/ 2 h 1290"/>
                  <a:gd name="T54" fmla="*/ 0 w 474"/>
                  <a:gd name="T55" fmla="*/ 1 h 1290"/>
                  <a:gd name="T56" fmla="*/ 0 w 474"/>
                  <a:gd name="T57" fmla="*/ 1 h 129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4"/>
                  <a:gd name="T88" fmla="*/ 0 h 1290"/>
                  <a:gd name="T89" fmla="*/ 474 w 474"/>
                  <a:gd name="T90" fmla="*/ 1290 h 129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4" h="1290">
                    <a:moveTo>
                      <a:pt x="0" y="109"/>
                    </a:moveTo>
                    <a:lnTo>
                      <a:pt x="369" y="0"/>
                    </a:lnTo>
                    <a:lnTo>
                      <a:pt x="474" y="214"/>
                    </a:lnTo>
                    <a:lnTo>
                      <a:pt x="310" y="689"/>
                    </a:lnTo>
                    <a:lnTo>
                      <a:pt x="434" y="1005"/>
                    </a:lnTo>
                    <a:lnTo>
                      <a:pt x="230" y="959"/>
                    </a:lnTo>
                    <a:lnTo>
                      <a:pt x="140" y="1290"/>
                    </a:lnTo>
                    <a:lnTo>
                      <a:pt x="57" y="1026"/>
                    </a:lnTo>
                    <a:lnTo>
                      <a:pt x="15" y="779"/>
                    </a:lnTo>
                    <a:lnTo>
                      <a:pt x="90" y="509"/>
                    </a:lnTo>
                    <a:lnTo>
                      <a:pt x="34" y="304"/>
                    </a:lnTo>
                    <a:lnTo>
                      <a:pt x="124" y="214"/>
                    </a:lnTo>
                    <a:lnTo>
                      <a:pt x="230" y="244"/>
                    </a:lnTo>
                    <a:lnTo>
                      <a:pt x="190" y="339"/>
                    </a:lnTo>
                    <a:lnTo>
                      <a:pt x="264" y="390"/>
                    </a:lnTo>
                    <a:lnTo>
                      <a:pt x="115" y="689"/>
                    </a:lnTo>
                    <a:lnTo>
                      <a:pt x="190" y="675"/>
                    </a:lnTo>
                    <a:lnTo>
                      <a:pt x="115" y="900"/>
                    </a:lnTo>
                    <a:lnTo>
                      <a:pt x="214" y="785"/>
                    </a:lnTo>
                    <a:lnTo>
                      <a:pt x="260" y="555"/>
                    </a:lnTo>
                    <a:lnTo>
                      <a:pt x="260" y="484"/>
                    </a:lnTo>
                    <a:lnTo>
                      <a:pt x="339" y="314"/>
                    </a:lnTo>
                    <a:lnTo>
                      <a:pt x="285" y="300"/>
                    </a:lnTo>
                    <a:lnTo>
                      <a:pt x="304" y="170"/>
                    </a:lnTo>
                    <a:lnTo>
                      <a:pt x="180" y="149"/>
                    </a:lnTo>
                    <a:lnTo>
                      <a:pt x="199" y="99"/>
                    </a:lnTo>
                    <a:lnTo>
                      <a:pt x="25" y="195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" name="Freeform 70"/>
              <p:cNvSpPr>
                <a:spLocks/>
              </p:cNvSpPr>
              <p:nvPr/>
            </p:nvSpPr>
            <p:spPr bwMode="auto">
              <a:xfrm>
                <a:off x="3022" y="2563"/>
                <a:ext cx="265" cy="228"/>
              </a:xfrm>
              <a:custGeom>
                <a:avLst/>
                <a:gdLst>
                  <a:gd name="T0" fmla="*/ 0 w 794"/>
                  <a:gd name="T1" fmla="*/ 2 h 686"/>
                  <a:gd name="T2" fmla="*/ 1 w 794"/>
                  <a:gd name="T3" fmla="*/ 0 h 686"/>
                  <a:gd name="T4" fmla="*/ 2 w 794"/>
                  <a:gd name="T5" fmla="*/ 0 h 686"/>
                  <a:gd name="T6" fmla="*/ 2 w 794"/>
                  <a:gd name="T7" fmla="*/ 1 h 686"/>
                  <a:gd name="T8" fmla="*/ 4 w 794"/>
                  <a:gd name="T9" fmla="*/ 4 h 686"/>
                  <a:gd name="T10" fmla="*/ 8 w 794"/>
                  <a:gd name="T11" fmla="*/ 6 h 686"/>
                  <a:gd name="T12" fmla="*/ 10 w 794"/>
                  <a:gd name="T13" fmla="*/ 4 h 686"/>
                  <a:gd name="T14" fmla="*/ 9 w 794"/>
                  <a:gd name="T15" fmla="*/ 8 h 686"/>
                  <a:gd name="T16" fmla="*/ 1 w 794"/>
                  <a:gd name="T17" fmla="*/ 3 h 686"/>
                  <a:gd name="T18" fmla="*/ 0 w 794"/>
                  <a:gd name="T19" fmla="*/ 3 h 686"/>
                  <a:gd name="T20" fmla="*/ 0 w 794"/>
                  <a:gd name="T21" fmla="*/ 2 h 686"/>
                  <a:gd name="T22" fmla="*/ 0 w 794"/>
                  <a:gd name="T23" fmla="*/ 2 h 68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4"/>
                  <a:gd name="T37" fmla="*/ 0 h 686"/>
                  <a:gd name="T38" fmla="*/ 794 w 794"/>
                  <a:gd name="T39" fmla="*/ 686 h 68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4" h="686">
                    <a:moveTo>
                      <a:pt x="0" y="136"/>
                    </a:moveTo>
                    <a:lnTo>
                      <a:pt x="60" y="40"/>
                    </a:lnTo>
                    <a:lnTo>
                      <a:pt x="134" y="0"/>
                    </a:lnTo>
                    <a:lnTo>
                      <a:pt x="144" y="96"/>
                    </a:lnTo>
                    <a:lnTo>
                      <a:pt x="349" y="291"/>
                    </a:lnTo>
                    <a:lnTo>
                      <a:pt x="653" y="466"/>
                    </a:lnTo>
                    <a:lnTo>
                      <a:pt x="794" y="341"/>
                    </a:lnTo>
                    <a:lnTo>
                      <a:pt x="714" y="686"/>
                    </a:lnTo>
                    <a:lnTo>
                      <a:pt x="100" y="230"/>
                    </a:lnTo>
                    <a:lnTo>
                      <a:pt x="20" y="21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" name="Freeform 71"/>
              <p:cNvSpPr>
                <a:spLocks/>
              </p:cNvSpPr>
              <p:nvPr/>
            </p:nvSpPr>
            <p:spPr bwMode="auto">
              <a:xfrm>
                <a:off x="3016" y="2503"/>
                <a:ext cx="301" cy="173"/>
              </a:xfrm>
              <a:custGeom>
                <a:avLst/>
                <a:gdLst>
                  <a:gd name="T0" fmla="*/ 0 w 902"/>
                  <a:gd name="T1" fmla="*/ 0 h 521"/>
                  <a:gd name="T2" fmla="*/ 0 w 902"/>
                  <a:gd name="T3" fmla="*/ 1 h 521"/>
                  <a:gd name="T4" fmla="*/ 2 w 902"/>
                  <a:gd name="T5" fmla="*/ 1 h 521"/>
                  <a:gd name="T6" fmla="*/ 9 w 902"/>
                  <a:gd name="T7" fmla="*/ 5 h 521"/>
                  <a:gd name="T8" fmla="*/ 10 w 902"/>
                  <a:gd name="T9" fmla="*/ 6 h 521"/>
                  <a:gd name="T10" fmla="*/ 11 w 902"/>
                  <a:gd name="T11" fmla="*/ 5 h 521"/>
                  <a:gd name="T12" fmla="*/ 1 w 902"/>
                  <a:gd name="T13" fmla="*/ 0 h 521"/>
                  <a:gd name="T14" fmla="*/ 0 w 902"/>
                  <a:gd name="T15" fmla="*/ 0 h 521"/>
                  <a:gd name="T16" fmla="*/ 0 w 902"/>
                  <a:gd name="T17" fmla="*/ 0 h 5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02"/>
                  <a:gd name="T28" fmla="*/ 0 h 521"/>
                  <a:gd name="T29" fmla="*/ 902 w 902"/>
                  <a:gd name="T30" fmla="*/ 521 h 5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02" h="521">
                    <a:moveTo>
                      <a:pt x="32" y="40"/>
                    </a:moveTo>
                    <a:lnTo>
                      <a:pt x="0" y="102"/>
                    </a:lnTo>
                    <a:lnTo>
                      <a:pt x="143" y="121"/>
                    </a:lnTo>
                    <a:lnTo>
                      <a:pt x="767" y="446"/>
                    </a:lnTo>
                    <a:lnTo>
                      <a:pt x="812" y="521"/>
                    </a:lnTo>
                    <a:lnTo>
                      <a:pt x="902" y="435"/>
                    </a:lnTo>
                    <a:lnTo>
                      <a:pt x="93" y="0"/>
                    </a:lnTo>
                    <a:lnTo>
                      <a:pt x="32" y="40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" name="Freeform 72"/>
              <p:cNvSpPr>
                <a:spLocks/>
              </p:cNvSpPr>
              <p:nvPr/>
            </p:nvSpPr>
            <p:spPr bwMode="auto">
              <a:xfrm>
                <a:off x="3327" y="2600"/>
                <a:ext cx="753" cy="300"/>
              </a:xfrm>
              <a:custGeom>
                <a:avLst/>
                <a:gdLst>
                  <a:gd name="T0" fmla="*/ 0 w 2259"/>
                  <a:gd name="T1" fmla="*/ 6 h 900"/>
                  <a:gd name="T2" fmla="*/ 1 w 2259"/>
                  <a:gd name="T3" fmla="*/ 8 h 900"/>
                  <a:gd name="T4" fmla="*/ 3 w 2259"/>
                  <a:gd name="T5" fmla="*/ 9 h 900"/>
                  <a:gd name="T6" fmla="*/ 3 w 2259"/>
                  <a:gd name="T7" fmla="*/ 6 h 900"/>
                  <a:gd name="T8" fmla="*/ 4 w 2259"/>
                  <a:gd name="T9" fmla="*/ 4 h 900"/>
                  <a:gd name="T10" fmla="*/ 2 w 2259"/>
                  <a:gd name="T11" fmla="*/ 4 h 900"/>
                  <a:gd name="T12" fmla="*/ 2 w 2259"/>
                  <a:gd name="T13" fmla="*/ 5 h 900"/>
                  <a:gd name="T14" fmla="*/ 2 w 2259"/>
                  <a:gd name="T15" fmla="*/ 4 h 900"/>
                  <a:gd name="T16" fmla="*/ 2 w 2259"/>
                  <a:gd name="T17" fmla="*/ 2 h 900"/>
                  <a:gd name="T18" fmla="*/ 6 w 2259"/>
                  <a:gd name="T19" fmla="*/ 0 h 900"/>
                  <a:gd name="T20" fmla="*/ 6 w 2259"/>
                  <a:gd name="T21" fmla="*/ 3 h 900"/>
                  <a:gd name="T22" fmla="*/ 5 w 2259"/>
                  <a:gd name="T23" fmla="*/ 3 h 900"/>
                  <a:gd name="T24" fmla="*/ 5 w 2259"/>
                  <a:gd name="T25" fmla="*/ 7 h 900"/>
                  <a:gd name="T26" fmla="*/ 6 w 2259"/>
                  <a:gd name="T27" fmla="*/ 9 h 900"/>
                  <a:gd name="T28" fmla="*/ 23 w 2259"/>
                  <a:gd name="T29" fmla="*/ 4 h 900"/>
                  <a:gd name="T30" fmla="*/ 22 w 2259"/>
                  <a:gd name="T31" fmla="*/ 1 h 900"/>
                  <a:gd name="T32" fmla="*/ 28 w 2259"/>
                  <a:gd name="T33" fmla="*/ 4 h 900"/>
                  <a:gd name="T34" fmla="*/ 27 w 2259"/>
                  <a:gd name="T35" fmla="*/ 4 h 900"/>
                  <a:gd name="T36" fmla="*/ 6 w 2259"/>
                  <a:gd name="T37" fmla="*/ 11 h 900"/>
                  <a:gd name="T38" fmla="*/ 4 w 2259"/>
                  <a:gd name="T39" fmla="*/ 11 h 900"/>
                  <a:gd name="T40" fmla="*/ 1 w 2259"/>
                  <a:gd name="T41" fmla="*/ 9 h 900"/>
                  <a:gd name="T42" fmla="*/ 0 w 2259"/>
                  <a:gd name="T43" fmla="*/ 7 h 900"/>
                  <a:gd name="T44" fmla="*/ 0 w 2259"/>
                  <a:gd name="T45" fmla="*/ 6 h 900"/>
                  <a:gd name="T46" fmla="*/ 0 w 2259"/>
                  <a:gd name="T47" fmla="*/ 6 h 9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59"/>
                  <a:gd name="T73" fmla="*/ 0 h 900"/>
                  <a:gd name="T74" fmla="*/ 2259 w 2259"/>
                  <a:gd name="T75" fmla="*/ 900 h 90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59" h="900">
                    <a:moveTo>
                      <a:pt x="11" y="515"/>
                    </a:moveTo>
                    <a:lnTo>
                      <a:pt x="90" y="655"/>
                    </a:lnTo>
                    <a:lnTo>
                      <a:pt x="226" y="709"/>
                    </a:lnTo>
                    <a:lnTo>
                      <a:pt x="231" y="510"/>
                    </a:lnTo>
                    <a:lnTo>
                      <a:pt x="321" y="284"/>
                    </a:lnTo>
                    <a:lnTo>
                      <a:pt x="201" y="345"/>
                    </a:lnTo>
                    <a:lnTo>
                      <a:pt x="155" y="379"/>
                    </a:lnTo>
                    <a:lnTo>
                      <a:pt x="141" y="315"/>
                    </a:lnTo>
                    <a:lnTo>
                      <a:pt x="146" y="184"/>
                    </a:lnTo>
                    <a:lnTo>
                      <a:pt x="511" y="0"/>
                    </a:lnTo>
                    <a:lnTo>
                      <a:pt x="504" y="233"/>
                    </a:lnTo>
                    <a:lnTo>
                      <a:pt x="437" y="283"/>
                    </a:lnTo>
                    <a:lnTo>
                      <a:pt x="390" y="540"/>
                    </a:lnTo>
                    <a:lnTo>
                      <a:pt x="481" y="730"/>
                    </a:lnTo>
                    <a:lnTo>
                      <a:pt x="1885" y="305"/>
                    </a:lnTo>
                    <a:lnTo>
                      <a:pt x="1780" y="100"/>
                    </a:lnTo>
                    <a:lnTo>
                      <a:pt x="2259" y="299"/>
                    </a:lnTo>
                    <a:lnTo>
                      <a:pt x="2179" y="355"/>
                    </a:lnTo>
                    <a:lnTo>
                      <a:pt x="496" y="900"/>
                    </a:lnTo>
                    <a:lnTo>
                      <a:pt x="349" y="864"/>
                    </a:lnTo>
                    <a:lnTo>
                      <a:pt x="46" y="740"/>
                    </a:lnTo>
                    <a:lnTo>
                      <a:pt x="0" y="600"/>
                    </a:lnTo>
                    <a:lnTo>
                      <a:pt x="11" y="515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" name="Freeform 73"/>
              <p:cNvSpPr>
                <a:spLocks/>
              </p:cNvSpPr>
              <p:nvPr/>
            </p:nvSpPr>
            <p:spPr bwMode="auto">
              <a:xfrm>
                <a:off x="3610" y="2471"/>
                <a:ext cx="447" cy="195"/>
              </a:xfrm>
              <a:custGeom>
                <a:avLst/>
                <a:gdLst>
                  <a:gd name="T0" fmla="*/ 1 w 1340"/>
                  <a:gd name="T1" fmla="*/ 3 h 586"/>
                  <a:gd name="T2" fmla="*/ 8 w 1340"/>
                  <a:gd name="T3" fmla="*/ 0 h 586"/>
                  <a:gd name="T4" fmla="*/ 17 w 1340"/>
                  <a:gd name="T5" fmla="*/ 2 h 586"/>
                  <a:gd name="T6" fmla="*/ 15 w 1340"/>
                  <a:gd name="T7" fmla="*/ 3 h 586"/>
                  <a:gd name="T8" fmla="*/ 0 w 1340"/>
                  <a:gd name="T9" fmla="*/ 7 h 586"/>
                  <a:gd name="T10" fmla="*/ 0 w 1340"/>
                  <a:gd name="T11" fmla="*/ 5 h 586"/>
                  <a:gd name="T12" fmla="*/ 1 w 1340"/>
                  <a:gd name="T13" fmla="*/ 3 h 586"/>
                  <a:gd name="T14" fmla="*/ 1 w 1340"/>
                  <a:gd name="T15" fmla="*/ 3 h 5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0"/>
                  <a:gd name="T25" fmla="*/ 0 h 586"/>
                  <a:gd name="T26" fmla="*/ 1340 w 1340"/>
                  <a:gd name="T27" fmla="*/ 586 h 58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0" h="586">
                    <a:moveTo>
                      <a:pt x="100" y="210"/>
                    </a:moveTo>
                    <a:lnTo>
                      <a:pt x="634" y="0"/>
                    </a:lnTo>
                    <a:lnTo>
                      <a:pt x="1340" y="170"/>
                    </a:lnTo>
                    <a:lnTo>
                      <a:pt x="1208" y="256"/>
                    </a:lnTo>
                    <a:lnTo>
                      <a:pt x="14" y="586"/>
                    </a:lnTo>
                    <a:lnTo>
                      <a:pt x="0" y="436"/>
                    </a:lnTo>
                    <a:lnTo>
                      <a:pt x="100" y="210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" name="Freeform 74"/>
              <p:cNvSpPr>
                <a:spLocks/>
              </p:cNvSpPr>
              <p:nvPr/>
            </p:nvSpPr>
            <p:spPr bwMode="auto">
              <a:xfrm>
                <a:off x="2913" y="2415"/>
                <a:ext cx="462" cy="256"/>
              </a:xfrm>
              <a:custGeom>
                <a:avLst/>
                <a:gdLst>
                  <a:gd name="T0" fmla="*/ 0 w 1387"/>
                  <a:gd name="T1" fmla="*/ 1 h 770"/>
                  <a:gd name="T2" fmla="*/ 0 w 1387"/>
                  <a:gd name="T3" fmla="*/ 0 h 770"/>
                  <a:gd name="T4" fmla="*/ 17 w 1387"/>
                  <a:gd name="T5" fmla="*/ 8 h 770"/>
                  <a:gd name="T6" fmla="*/ 17 w 1387"/>
                  <a:gd name="T7" fmla="*/ 9 h 770"/>
                  <a:gd name="T8" fmla="*/ 0 w 1387"/>
                  <a:gd name="T9" fmla="*/ 1 h 770"/>
                  <a:gd name="T10" fmla="*/ 0 w 1387"/>
                  <a:gd name="T11" fmla="*/ 1 h 7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7"/>
                  <a:gd name="T19" fmla="*/ 0 h 770"/>
                  <a:gd name="T20" fmla="*/ 1387 w 1387"/>
                  <a:gd name="T21" fmla="*/ 770 h 7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7" h="770">
                    <a:moveTo>
                      <a:pt x="0" y="45"/>
                    </a:moveTo>
                    <a:lnTo>
                      <a:pt x="24" y="0"/>
                    </a:lnTo>
                    <a:lnTo>
                      <a:pt x="1387" y="659"/>
                    </a:lnTo>
                    <a:lnTo>
                      <a:pt x="1356" y="77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" name="Freeform 75"/>
              <p:cNvSpPr>
                <a:spLocks/>
              </p:cNvSpPr>
              <p:nvPr/>
            </p:nvSpPr>
            <p:spPr bwMode="auto">
              <a:xfrm>
                <a:off x="2991" y="2249"/>
                <a:ext cx="931" cy="316"/>
              </a:xfrm>
              <a:custGeom>
                <a:avLst/>
                <a:gdLst>
                  <a:gd name="T0" fmla="*/ 0 w 2793"/>
                  <a:gd name="T1" fmla="*/ 3 h 946"/>
                  <a:gd name="T2" fmla="*/ 15 w 2793"/>
                  <a:gd name="T3" fmla="*/ 9 h 946"/>
                  <a:gd name="T4" fmla="*/ 14 w 2793"/>
                  <a:gd name="T5" fmla="*/ 12 h 946"/>
                  <a:gd name="T6" fmla="*/ 18 w 2793"/>
                  <a:gd name="T7" fmla="*/ 11 h 946"/>
                  <a:gd name="T8" fmla="*/ 20 w 2793"/>
                  <a:gd name="T9" fmla="*/ 10 h 946"/>
                  <a:gd name="T10" fmla="*/ 19 w 2793"/>
                  <a:gd name="T11" fmla="*/ 7 h 946"/>
                  <a:gd name="T12" fmla="*/ 24 w 2793"/>
                  <a:gd name="T13" fmla="*/ 5 h 946"/>
                  <a:gd name="T14" fmla="*/ 25 w 2793"/>
                  <a:gd name="T15" fmla="*/ 7 h 946"/>
                  <a:gd name="T16" fmla="*/ 24 w 2793"/>
                  <a:gd name="T17" fmla="*/ 10 h 946"/>
                  <a:gd name="T18" fmla="*/ 31 w 2793"/>
                  <a:gd name="T19" fmla="*/ 7 h 946"/>
                  <a:gd name="T20" fmla="*/ 33 w 2793"/>
                  <a:gd name="T21" fmla="*/ 7 h 946"/>
                  <a:gd name="T22" fmla="*/ 34 w 2793"/>
                  <a:gd name="T23" fmla="*/ 4 h 946"/>
                  <a:gd name="T24" fmla="*/ 34 w 2793"/>
                  <a:gd name="T25" fmla="*/ 1 h 946"/>
                  <a:gd name="T26" fmla="*/ 32 w 2793"/>
                  <a:gd name="T27" fmla="*/ 0 h 946"/>
                  <a:gd name="T28" fmla="*/ 15 w 2793"/>
                  <a:gd name="T29" fmla="*/ 5 h 946"/>
                  <a:gd name="T30" fmla="*/ 13 w 2793"/>
                  <a:gd name="T31" fmla="*/ 6 h 946"/>
                  <a:gd name="T32" fmla="*/ 0 w 2793"/>
                  <a:gd name="T33" fmla="*/ 1 h 946"/>
                  <a:gd name="T34" fmla="*/ 0 w 2793"/>
                  <a:gd name="T35" fmla="*/ 3 h 946"/>
                  <a:gd name="T36" fmla="*/ 0 w 2793"/>
                  <a:gd name="T37" fmla="*/ 3 h 9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93"/>
                  <a:gd name="T58" fmla="*/ 0 h 946"/>
                  <a:gd name="T59" fmla="*/ 2793 w 2793"/>
                  <a:gd name="T60" fmla="*/ 946 h 94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93" h="946">
                    <a:moveTo>
                      <a:pt x="9" y="280"/>
                    </a:moveTo>
                    <a:lnTo>
                      <a:pt x="1219" y="716"/>
                    </a:lnTo>
                    <a:lnTo>
                      <a:pt x="1169" y="946"/>
                    </a:lnTo>
                    <a:lnTo>
                      <a:pt x="1433" y="856"/>
                    </a:lnTo>
                    <a:lnTo>
                      <a:pt x="1584" y="795"/>
                    </a:lnTo>
                    <a:lnTo>
                      <a:pt x="1544" y="590"/>
                    </a:lnTo>
                    <a:lnTo>
                      <a:pt x="1928" y="441"/>
                    </a:lnTo>
                    <a:lnTo>
                      <a:pt x="2003" y="586"/>
                    </a:lnTo>
                    <a:lnTo>
                      <a:pt x="1959" y="835"/>
                    </a:lnTo>
                    <a:lnTo>
                      <a:pt x="2498" y="574"/>
                    </a:lnTo>
                    <a:lnTo>
                      <a:pt x="2648" y="586"/>
                    </a:lnTo>
                    <a:lnTo>
                      <a:pt x="2793" y="310"/>
                    </a:lnTo>
                    <a:lnTo>
                      <a:pt x="2778" y="106"/>
                    </a:lnTo>
                    <a:lnTo>
                      <a:pt x="2588" y="0"/>
                    </a:lnTo>
                    <a:lnTo>
                      <a:pt x="1194" y="435"/>
                    </a:lnTo>
                    <a:lnTo>
                      <a:pt x="1089" y="490"/>
                    </a:lnTo>
                    <a:lnTo>
                      <a:pt x="0" y="115"/>
                    </a:lnTo>
                    <a:lnTo>
                      <a:pt x="9" y="280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" name="Freeform 76"/>
              <p:cNvSpPr>
                <a:spLocks/>
              </p:cNvSpPr>
              <p:nvPr/>
            </p:nvSpPr>
            <p:spPr bwMode="auto">
              <a:xfrm>
                <a:off x="2932" y="2126"/>
                <a:ext cx="995" cy="422"/>
              </a:xfrm>
              <a:custGeom>
                <a:avLst/>
                <a:gdLst>
                  <a:gd name="T0" fmla="*/ 0 w 2984"/>
                  <a:gd name="T1" fmla="*/ 4 h 1267"/>
                  <a:gd name="T2" fmla="*/ 18 w 2984"/>
                  <a:gd name="T3" fmla="*/ 0 h 1267"/>
                  <a:gd name="T4" fmla="*/ 28 w 2984"/>
                  <a:gd name="T5" fmla="*/ 2 h 1267"/>
                  <a:gd name="T6" fmla="*/ 12 w 2984"/>
                  <a:gd name="T7" fmla="*/ 6 h 1267"/>
                  <a:gd name="T8" fmla="*/ 16 w 2984"/>
                  <a:gd name="T9" fmla="*/ 7 h 1267"/>
                  <a:gd name="T10" fmla="*/ 32 w 2984"/>
                  <a:gd name="T11" fmla="*/ 3 h 1267"/>
                  <a:gd name="T12" fmla="*/ 34 w 2984"/>
                  <a:gd name="T13" fmla="*/ 3 h 1267"/>
                  <a:gd name="T14" fmla="*/ 36 w 2984"/>
                  <a:gd name="T15" fmla="*/ 4 h 1267"/>
                  <a:gd name="T16" fmla="*/ 37 w 2984"/>
                  <a:gd name="T17" fmla="*/ 5 h 1267"/>
                  <a:gd name="T18" fmla="*/ 37 w 2984"/>
                  <a:gd name="T19" fmla="*/ 9 h 1267"/>
                  <a:gd name="T20" fmla="*/ 35 w 2984"/>
                  <a:gd name="T21" fmla="*/ 12 h 1267"/>
                  <a:gd name="T22" fmla="*/ 33 w 2984"/>
                  <a:gd name="T23" fmla="*/ 12 h 1267"/>
                  <a:gd name="T24" fmla="*/ 33 w 2984"/>
                  <a:gd name="T25" fmla="*/ 13 h 1267"/>
                  <a:gd name="T26" fmla="*/ 31 w 2984"/>
                  <a:gd name="T27" fmla="*/ 14 h 1267"/>
                  <a:gd name="T28" fmla="*/ 29 w 2984"/>
                  <a:gd name="T29" fmla="*/ 14 h 1267"/>
                  <a:gd name="T30" fmla="*/ 26 w 2984"/>
                  <a:gd name="T31" fmla="*/ 16 h 1267"/>
                  <a:gd name="T32" fmla="*/ 26 w 2984"/>
                  <a:gd name="T33" fmla="*/ 15 h 1267"/>
                  <a:gd name="T34" fmla="*/ 27 w 2984"/>
                  <a:gd name="T35" fmla="*/ 13 h 1267"/>
                  <a:gd name="T36" fmla="*/ 34 w 2984"/>
                  <a:gd name="T37" fmla="*/ 10 h 1267"/>
                  <a:gd name="T38" fmla="*/ 35 w 2984"/>
                  <a:gd name="T39" fmla="*/ 8 h 1267"/>
                  <a:gd name="T40" fmla="*/ 35 w 2984"/>
                  <a:gd name="T41" fmla="*/ 6 h 1267"/>
                  <a:gd name="T42" fmla="*/ 34 w 2984"/>
                  <a:gd name="T43" fmla="*/ 5 h 1267"/>
                  <a:gd name="T44" fmla="*/ 17 w 2984"/>
                  <a:gd name="T45" fmla="*/ 10 h 1267"/>
                  <a:gd name="T46" fmla="*/ 0 w 2984"/>
                  <a:gd name="T47" fmla="*/ 4 h 1267"/>
                  <a:gd name="T48" fmla="*/ 0 w 2984"/>
                  <a:gd name="T49" fmla="*/ 4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984"/>
                  <a:gd name="T76" fmla="*/ 0 h 1267"/>
                  <a:gd name="T77" fmla="*/ 2984 w 2984"/>
                  <a:gd name="T78" fmla="*/ 1267 h 12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984" h="1267">
                    <a:moveTo>
                      <a:pt x="0" y="316"/>
                    </a:moveTo>
                    <a:lnTo>
                      <a:pt x="1490" y="0"/>
                    </a:lnTo>
                    <a:lnTo>
                      <a:pt x="2284" y="170"/>
                    </a:lnTo>
                    <a:lnTo>
                      <a:pt x="991" y="481"/>
                    </a:lnTo>
                    <a:lnTo>
                      <a:pt x="1291" y="586"/>
                    </a:lnTo>
                    <a:lnTo>
                      <a:pt x="2598" y="266"/>
                    </a:lnTo>
                    <a:lnTo>
                      <a:pt x="2731" y="213"/>
                    </a:lnTo>
                    <a:lnTo>
                      <a:pt x="2904" y="306"/>
                    </a:lnTo>
                    <a:lnTo>
                      <a:pt x="2979" y="421"/>
                    </a:lnTo>
                    <a:lnTo>
                      <a:pt x="2984" y="741"/>
                    </a:lnTo>
                    <a:lnTo>
                      <a:pt x="2824" y="957"/>
                    </a:lnTo>
                    <a:lnTo>
                      <a:pt x="2674" y="967"/>
                    </a:lnTo>
                    <a:lnTo>
                      <a:pt x="2649" y="1032"/>
                    </a:lnTo>
                    <a:lnTo>
                      <a:pt x="2514" y="1097"/>
                    </a:lnTo>
                    <a:lnTo>
                      <a:pt x="2349" y="1147"/>
                    </a:lnTo>
                    <a:lnTo>
                      <a:pt x="2119" y="1267"/>
                    </a:lnTo>
                    <a:lnTo>
                      <a:pt x="2135" y="1206"/>
                    </a:lnTo>
                    <a:lnTo>
                      <a:pt x="2209" y="1026"/>
                    </a:lnTo>
                    <a:lnTo>
                      <a:pt x="2759" y="806"/>
                    </a:lnTo>
                    <a:lnTo>
                      <a:pt x="2864" y="676"/>
                    </a:lnTo>
                    <a:lnTo>
                      <a:pt x="2835" y="446"/>
                    </a:lnTo>
                    <a:lnTo>
                      <a:pt x="2759" y="403"/>
                    </a:lnTo>
                    <a:lnTo>
                      <a:pt x="1375" y="787"/>
                    </a:lnTo>
                    <a:lnTo>
                      <a:pt x="0" y="316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" name="Freeform 77"/>
              <p:cNvSpPr>
                <a:spLocks/>
              </p:cNvSpPr>
              <p:nvPr/>
            </p:nvSpPr>
            <p:spPr bwMode="auto">
              <a:xfrm>
                <a:off x="3454" y="2593"/>
                <a:ext cx="511" cy="260"/>
              </a:xfrm>
              <a:custGeom>
                <a:avLst/>
                <a:gdLst>
                  <a:gd name="T0" fmla="*/ 6 w 1534"/>
                  <a:gd name="T1" fmla="*/ 3 h 781"/>
                  <a:gd name="T2" fmla="*/ 18 w 1534"/>
                  <a:gd name="T3" fmla="*/ 0 h 781"/>
                  <a:gd name="T4" fmla="*/ 17 w 1534"/>
                  <a:gd name="T5" fmla="*/ 2 h 781"/>
                  <a:gd name="T6" fmla="*/ 18 w 1534"/>
                  <a:gd name="T7" fmla="*/ 3 h 781"/>
                  <a:gd name="T8" fmla="*/ 19 w 1534"/>
                  <a:gd name="T9" fmla="*/ 4 h 781"/>
                  <a:gd name="T10" fmla="*/ 1 w 1534"/>
                  <a:gd name="T11" fmla="*/ 10 h 781"/>
                  <a:gd name="T12" fmla="*/ 0 w 1534"/>
                  <a:gd name="T13" fmla="*/ 9 h 781"/>
                  <a:gd name="T14" fmla="*/ 0 w 1534"/>
                  <a:gd name="T15" fmla="*/ 8 h 781"/>
                  <a:gd name="T16" fmla="*/ 1 w 1534"/>
                  <a:gd name="T17" fmla="*/ 4 h 781"/>
                  <a:gd name="T18" fmla="*/ 1 w 1534"/>
                  <a:gd name="T19" fmla="*/ 4 h 781"/>
                  <a:gd name="T20" fmla="*/ 3 w 1534"/>
                  <a:gd name="T21" fmla="*/ 7 h 781"/>
                  <a:gd name="T22" fmla="*/ 4 w 1534"/>
                  <a:gd name="T23" fmla="*/ 8 h 781"/>
                  <a:gd name="T24" fmla="*/ 4 w 1534"/>
                  <a:gd name="T25" fmla="*/ 5 h 781"/>
                  <a:gd name="T26" fmla="*/ 5 w 1534"/>
                  <a:gd name="T27" fmla="*/ 4 h 781"/>
                  <a:gd name="T28" fmla="*/ 7 w 1534"/>
                  <a:gd name="T29" fmla="*/ 5 h 781"/>
                  <a:gd name="T30" fmla="*/ 6 w 1534"/>
                  <a:gd name="T31" fmla="*/ 3 h 781"/>
                  <a:gd name="T32" fmla="*/ 6 w 1534"/>
                  <a:gd name="T33" fmla="*/ 3 h 7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34"/>
                  <a:gd name="T52" fmla="*/ 0 h 781"/>
                  <a:gd name="T53" fmla="*/ 1534 w 1534"/>
                  <a:gd name="T54" fmla="*/ 781 h 78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34" h="781">
                    <a:moveTo>
                      <a:pt x="509" y="236"/>
                    </a:moveTo>
                    <a:lnTo>
                      <a:pt x="1419" y="0"/>
                    </a:lnTo>
                    <a:lnTo>
                      <a:pt x="1408" y="137"/>
                    </a:lnTo>
                    <a:lnTo>
                      <a:pt x="1423" y="251"/>
                    </a:lnTo>
                    <a:lnTo>
                      <a:pt x="1534" y="331"/>
                    </a:lnTo>
                    <a:lnTo>
                      <a:pt x="115" y="781"/>
                    </a:lnTo>
                    <a:lnTo>
                      <a:pt x="40" y="741"/>
                    </a:lnTo>
                    <a:lnTo>
                      <a:pt x="0" y="611"/>
                    </a:lnTo>
                    <a:lnTo>
                      <a:pt x="55" y="345"/>
                    </a:lnTo>
                    <a:lnTo>
                      <a:pt x="109" y="316"/>
                    </a:lnTo>
                    <a:lnTo>
                      <a:pt x="245" y="586"/>
                    </a:lnTo>
                    <a:lnTo>
                      <a:pt x="316" y="648"/>
                    </a:lnTo>
                    <a:lnTo>
                      <a:pt x="325" y="410"/>
                    </a:lnTo>
                    <a:lnTo>
                      <a:pt x="409" y="331"/>
                    </a:lnTo>
                    <a:lnTo>
                      <a:pt x="577" y="387"/>
                    </a:lnTo>
                    <a:lnTo>
                      <a:pt x="509" y="236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" name="Freeform 78"/>
              <p:cNvSpPr>
                <a:spLocks/>
              </p:cNvSpPr>
              <p:nvPr/>
            </p:nvSpPr>
            <p:spPr bwMode="auto">
              <a:xfrm>
                <a:off x="3367" y="2508"/>
                <a:ext cx="156" cy="88"/>
              </a:xfrm>
              <a:custGeom>
                <a:avLst/>
                <a:gdLst>
                  <a:gd name="T0" fmla="*/ 0 w 468"/>
                  <a:gd name="T1" fmla="*/ 3 h 264"/>
                  <a:gd name="T2" fmla="*/ 4 w 468"/>
                  <a:gd name="T3" fmla="*/ 2 h 264"/>
                  <a:gd name="T4" fmla="*/ 4 w 468"/>
                  <a:gd name="T5" fmla="*/ 3 h 264"/>
                  <a:gd name="T6" fmla="*/ 5 w 468"/>
                  <a:gd name="T7" fmla="*/ 3 h 264"/>
                  <a:gd name="T8" fmla="*/ 6 w 468"/>
                  <a:gd name="T9" fmla="*/ 0 h 264"/>
                  <a:gd name="T10" fmla="*/ 0 w 468"/>
                  <a:gd name="T11" fmla="*/ 3 h 264"/>
                  <a:gd name="T12" fmla="*/ 0 w 468"/>
                  <a:gd name="T13" fmla="*/ 3 h 2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68"/>
                  <a:gd name="T22" fmla="*/ 0 h 264"/>
                  <a:gd name="T23" fmla="*/ 468 w 468"/>
                  <a:gd name="T24" fmla="*/ 264 h 2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68" h="264">
                    <a:moveTo>
                      <a:pt x="0" y="229"/>
                    </a:moveTo>
                    <a:lnTo>
                      <a:pt x="310" y="199"/>
                    </a:lnTo>
                    <a:lnTo>
                      <a:pt x="294" y="264"/>
                    </a:lnTo>
                    <a:lnTo>
                      <a:pt x="434" y="210"/>
                    </a:lnTo>
                    <a:lnTo>
                      <a:pt x="468" y="0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" name="Freeform 79"/>
              <p:cNvSpPr>
                <a:spLocks/>
              </p:cNvSpPr>
              <p:nvPr/>
            </p:nvSpPr>
            <p:spPr bwMode="auto">
              <a:xfrm>
                <a:off x="2880" y="2118"/>
                <a:ext cx="1023" cy="361"/>
              </a:xfrm>
              <a:custGeom>
                <a:avLst/>
                <a:gdLst>
                  <a:gd name="T0" fmla="*/ 0 w 3069"/>
                  <a:gd name="T1" fmla="*/ 3 h 1082"/>
                  <a:gd name="T2" fmla="*/ 0 w 3069"/>
                  <a:gd name="T3" fmla="*/ 5 h 1082"/>
                  <a:gd name="T4" fmla="*/ 3 w 3069"/>
                  <a:gd name="T5" fmla="*/ 6 h 1082"/>
                  <a:gd name="T6" fmla="*/ 4 w 3069"/>
                  <a:gd name="T7" fmla="*/ 8 h 1082"/>
                  <a:gd name="T8" fmla="*/ 4 w 3069"/>
                  <a:gd name="T9" fmla="*/ 9 h 1082"/>
                  <a:gd name="T10" fmla="*/ 3 w 3069"/>
                  <a:gd name="T11" fmla="*/ 11 h 1082"/>
                  <a:gd name="T12" fmla="*/ 5 w 3069"/>
                  <a:gd name="T13" fmla="*/ 10 h 1082"/>
                  <a:gd name="T14" fmla="*/ 5 w 3069"/>
                  <a:gd name="T15" fmla="*/ 8 h 1082"/>
                  <a:gd name="T16" fmla="*/ 5 w 3069"/>
                  <a:gd name="T17" fmla="*/ 7 h 1082"/>
                  <a:gd name="T18" fmla="*/ 18 w 3069"/>
                  <a:gd name="T19" fmla="*/ 11 h 1082"/>
                  <a:gd name="T20" fmla="*/ 36 w 3069"/>
                  <a:gd name="T21" fmla="*/ 5 h 1082"/>
                  <a:gd name="T22" fmla="*/ 37 w 3069"/>
                  <a:gd name="T23" fmla="*/ 7 h 1082"/>
                  <a:gd name="T24" fmla="*/ 37 w 3069"/>
                  <a:gd name="T25" fmla="*/ 9 h 1082"/>
                  <a:gd name="T26" fmla="*/ 35 w 3069"/>
                  <a:gd name="T27" fmla="*/ 10 h 1082"/>
                  <a:gd name="T28" fmla="*/ 29 w 3069"/>
                  <a:gd name="T29" fmla="*/ 13 h 1082"/>
                  <a:gd name="T30" fmla="*/ 29 w 3069"/>
                  <a:gd name="T31" fmla="*/ 13 h 1082"/>
                  <a:gd name="T32" fmla="*/ 36 w 3069"/>
                  <a:gd name="T33" fmla="*/ 11 h 1082"/>
                  <a:gd name="T34" fmla="*/ 37 w 3069"/>
                  <a:gd name="T35" fmla="*/ 10 h 1082"/>
                  <a:gd name="T36" fmla="*/ 38 w 3069"/>
                  <a:gd name="T37" fmla="*/ 8 h 1082"/>
                  <a:gd name="T38" fmla="*/ 38 w 3069"/>
                  <a:gd name="T39" fmla="*/ 6 h 1082"/>
                  <a:gd name="T40" fmla="*/ 37 w 3069"/>
                  <a:gd name="T41" fmla="*/ 5 h 1082"/>
                  <a:gd name="T42" fmla="*/ 36 w 3069"/>
                  <a:gd name="T43" fmla="*/ 5 h 1082"/>
                  <a:gd name="T44" fmla="*/ 33 w 3069"/>
                  <a:gd name="T45" fmla="*/ 6 h 1082"/>
                  <a:gd name="T46" fmla="*/ 18 w 3069"/>
                  <a:gd name="T47" fmla="*/ 9 h 1082"/>
                  <a:gd name="T48" fmla="*/ 3 w 3069"/>
                  <a:gd name="T49" fmla="*/ 5 h 1082"/>
                  <a:gd name="T50" fmla="*/ 17 w 3069"/>
                  <a:gd name="T51" fmla="*/ 10 h 1082"/>
                  <a:gd name="T52" fmla="*/ 17 w 3069"/>
                  <a:gd name="T53" fmla="*/ 11 h 1082"/>
                  <a:gd name="T54" fmla="*/ 1 w 3069"/>
                  <a:gd name="T55" fmla="*/ 4 h 1082"/>
                  <a:gd name="T56" fmla="*/ 1 w 3069"/>
                  <a:gd name="T57" fmla="*/ 4 h 1082"/>
                  <a:gd name="T58" fmla="*/ 20 w 3069"/>
                  <a:gd name="T59" fmla="*/ 1 h 1082"/>
                  <a:gd name="T60" fmla="*/ 29 w 3069"/>
                  <a:gd name="T61" fmla="*/ 2 h 1082"/>
                  <a:gd name="T62" fmla="*/ 19 w 3069"/>
                  <a:gd name="T63" fmla="*/ 0 h 1082"/>
                  <a:gd name="T64" fmla="*/ 0 w 3069"/>
                  <a:gd name="T65" fmla="*/ 3 h 1082"/>
                  <a:gd name="T66" fmla="*/ 0 w 3069"/>
                  <a:gd name="T67" fmla="*/ 3 h 108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069"/>
                  <a:gd name="T103" fmla="*/ 0 h 1082"/>
                  <a:gd name="T104" fmla="*/ 3069 w 3069"/>
                  <a:gd name="T105" fmla="*/ 1082 h 108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069" h="1082">
                    <a:moveTo>
                      <a:pt x="25" y="281"/>
                    </a:moveTo>
                    <a:lnTo>
                      <a:pt x="0" y="384"/>
                    </a:lnTo>
                    <a:lnTo>
                      <a:pt x="272" y="520"/>
                    </a:lnTo>
                    <a:lnTo>
                      <a:pt x="306" y="647"/>
                    </a:lnTo>
                    <a:lnTo>
                      <a:pt x="313" y="757"/>
                    </a:lnTo>
                    <a:lnTo>
                      <a:pt x="279" y="886"/>
                    </a:lnTo>
                    <a:lnTo>
                      <a:pt x="365" y="775"/>
                    </a:lnTo>
                    <a:lnTo>
                      <a:pt x="407" y="647"/>
                    </a:lnTo>
                    <a:lnTo>
                      <a:pt x="399" y="554"/>
                    </a:lnTo>
                    <a:lnTo>
                      <a:pt x="1436" y="920"/>
                    </a:lnTo>
                    <a:lnTo>
                      <a:pt x="2915" y="425"/>
                    </a:lnTo>
                    <a:lnTo>
                      <a:pt x="2958" y="554"/>
                    </a:lnTo>
                    <a:lnTo>
                      <a:pt x="2958" y="698"/>
                    </a:lnTo>
                    <a:lnTo>
                      <a:pt x="2856" y="825"/>
                    </a:lnTo>
                    <a:lnTo>
                      <a:pt x="2371" y="1026"/>
                    </a:lnTo>
                    <a:lnTo>
                      <a:pt x="2345" y="1082"/>
                    </a:lnTo>
                    <a:lnTo>
                      <a:pt x="2908" y="868"/>
                    </a:lnTo>
                    <a:lnTo>
                      <a:pt x="3019" y="791"/>
                    </a:lnTo>
                    <a:lnTo>
                      <a:pt x="3069" y="664"/>
                    </a:lnTo>
                    <a:lnTo>
                      <a:pt x="3053" y="493"/>
                    </a:lnTo>
                    <a:lnTo>
                      <a:pt x="2976" y="400"/>
                    </a:lnTo>
                    <a:lnTo>
                      <a:pt x="2899" y="366"/>
                    </a:lnTo>
                    <a:lnTo>
                      <a:pt x="2695" y="459"/>
                    </a:lnTo>
                    <a:lnTo>
                      <a:pt x="1470" y="748"/>
                    </a:lnTo>
                    <a:lnTo>
                      <a:pt x="282" y="381"/>
                    </a:lnTo>
                    <a:lnTo>
                      <a:pt x="1402" y="809"/>
                    </a:lnTo>
                    <a:lnTo>
                      <a:pt x="1402" y="852"/>
                    </a:lnTo>
                    <a:lnTo>
                      <a:pt x="50" y="357"/>
                    </a:lnTo>
                    <a:lnTo>
                      <a:pt x="93" y="315"/>
                    </a:lnTo>
                    <a:lnTo>
                      <a:pt x="1597" y="43"/>
                    </a:lnTo>
                    <a:lnTo>
                      <a:pt x="2334" y="179"/>
                    </a:lnTo>
                    <a:lnTo>
                      <a:pt x="1556" y="0"/>
                    </a:lnTo>
                    <a:lnTo>
                      <a:pt x="25" y="2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" name="Freeform 80"/>
              <p:cNvSpPr>
                <a:spLocks/>
              </p:cNvSpPr>
              <p:nvPr/>
            </p:nvSpPr>
            <p:spPr bwMode="auto">
              <a:xfrm>
                <a:off x="2883" y="2359"/>
                <a:ext cx="632" cy="320"/>
              </a:xfrm>
              <a:custGeom>
                <a:avLst/>
                <a:gdLst>
                  <a:gd name="T0" fmla="*/ 4 w 1894"/>
                  <a:gd name="T1" fmla="*/ 0 h 960"/>
                  <a:gd name="T2" fmla="*/ 0 w 1894"/>
                  <a:gd name="T3" fmla="*/ 1 h 960"/>
                  <a:gd name="T4" fmla="*/ 0 w 1894"/>
                  <a:gd name="T5" fmla="*/ 3 h 960"/>
                  <a:gd name="T6" fmla="*/ 18 w 1894"/>
                  <a:gd name="T7" fmla="*/ 12 h 960"/>
                  <a:gd name="T8" fmla="*/ 23 w 1894"/>
                  <a:gd name="T9" fmla="*/ 9 h 960"/>
                  <a:gd name="T10" fmla="*/ 23 w 1894"/>
                  <a:gd name="T11" fmla="*/ 8 h 960"/>
                  <a:gd name="T12" fmla="*/ 18 w 1894"/>
                  <a:gd name="T13" fmla="*/ 10 h 960"/>
                  <a:gd name="T14" fmla="*/ 6 w 1894"/>
                  <a:gd name="T15" fmla="*/ 4 h 960"/>
                  <a:gd name="T16" fmla="*/ 17 w 1894"/>
                  <a:gd name="T17" fmla="*/ 10 h 960"/>
                  <a:gd name="T18" fmla="*/ 18 w 1894"/>
                  <a:gd name="T19" fmla="*/ 11 h 960"/>
                  <a:gd name="T20" fmla="*/ 1 w 1894"/>
                  <a:gd name="T21" fmla="*/ 3 h 960"/>
                  <a:gd name="T22" fmla="*/ 1 w 1894"/>
                  <a:gd name="T23" fmla="*/ 2 h 960"/>
                  <a:gd name="T24" fmla="*/ 4 w 1894"/>
                  <a:gd name="T25" fmla="*/ 1 h 960"/>
                  <a:gd name="T26" fmla="*/ 4 w 1894"/>
                  <a:gd name="T27" fmla="*/ 0 h 960"/>
                  <a:gd name="T28" fmla="*/ 4 w 1894"/>
                  <a:gd name="T29" fmla="*/ 0 h 9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94"/>
                  <a:gd name="T46" fmla="*/ 0 h 960"/>
                  <a:gd name="T47" fmla="*/ 1894 w 1894"/>
                  <a:gd name="T48" fmla="*/ 960 h 9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94" h="960">
                    <a:moveTo>
                      <a:pt x="321" y="0"/>
                    </a:moveTo>
                    <a:lnTo>
                      <a:pt x="28" y="105"/>
                    </a:lnTo>
                    <a:lnTo>
                      <a:pt x="0" y="211"/>
                    </a:lnTo>
                    <a:lnTo>
                      <a:pt x="1441" y="960"/>
                    </a:lnTo>
                    <a:lnTo>
                      <a:pt x="1840" y="760"/>
                    </a:lnTo>
                    <a:lnTo>
                      <a:pt x="1894" y="626"/>
                    </a:lnTo>
                    <a:lnTo>
                      <a:pt x="1451" y="799"/>
                    </a:lnTo>
                    <a:lnTo>
                      <a:pt x="449" y="338"/>
                    </a:lnTo>
                    <a:lnTo>
                      <a:pt x="1401" y="831"/>
                    </a:lnTo>
                    <a:lnTo>
                      <a:pt x="1423" y="904"/>
                    </a:lnTo>
                    <a:lnTo>
                      <a:pt x="89" y="211"/>
                    </a:lnTo>
                    <a:lnTo>
                      <a:pt x="77" y="149"/>
                    </a:lnTo>
                    <a:lnTo>
                      <a:pt x="316" y="55"/>
                    </a:lnTo>
                    <a:lnTo>
                      <a:pt x="3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8" name="Freeform 81"/>
              <p:cNvSpPr>
                <a:spLocks/>
              </p:cNvSpPr>
              <p:nvPr/>
            </p:nvSpPr>
            <p:spPr bwMode="auto">
              <a:xfrm>
                <a:off x="2995" y="2396"/>
                <a:ext cx="528" cy="195"/>
              </a:xfrm>
              <a:custGeom>
                <a:avLst/>
                <a:gdLst>
                  <a:gd name="T0" fmla="*/ 0 w 1584"/>
                  <a:gd name="T1" fmla="*/ 1 h 584"/>
                  <a:gd name="T2" fmla="*/ 13 w 1584"/>
                  <a:gd name="T3" fmla="*/ 7 h 584"/>
                  <a:gd name="T4" fmla="*/ 20 w 1584"/>
                  <a:gd name="T5" fmla="*/ 5 h 584"/>
                  <a:gd name="T6" fmla="*/ 20 w 1584"/>
                  <a:gd name="T7" fmla="*/ 4 h 584"/>
                  <a:gd name="T8" fmla="*/ 15 w 1584"/>
                  <a:gd name="T9" fmla="*/ 6 h 584"/>
                  <a:gd name="T10" fmla="*/ 15 w 1584"/>
                  <a:gd name="T11" fmla="*/ 4 h 584"/>
                  <a:gd name="T12" fmla="*/ 18 w 1584"/>
                  <a:gd name="T13" fmla="*/ 3 h 584"/>
                  <a:gd name="T14" fmla="*/ 15 w 1584"/>
                  <a:gd name="T15" fmla="*/ 4 h 584"/>
                  <a:gd name="T16" fmla="*/ 15 w 1584"/>
                  <a:gd name="T17" fmla="*/ 2 h 584"/>
                  <a:gd name="T18" fmla="*/ 14 w 1584"/>
                  <a:gd name="T19" fmla="*/ 0 h 584"/>
                  <a:gd name="T20" fmla="*/ 14 w 1584"/>
                  <a:gd name="T21" fmla="*/ 1 h 584"/>
                  <a:gd name="T22" fmla="*/ 14 w 1584"/>
                  <a:gd name="T23" fmla="*/ 2 h 584"/>
                  <a:gd name="T24" fmla="*/ 8 w 1584"/>
                  <a:gd name="T25" fmla="*/ 0 h 584"/>
                  <a:gd name="T26" fmla="*/ 14 w 1584"/>
                  <a:gd name="T27" fmla="*/ 3 h 584"/>
                  <a:gd name="T28" fmla="*/ 15 w 1584"/>
                  <a:gd name="T29" fmla="*/ 4 h 584"/>
                  <a:gd name="T30" fmla="*/ 14 w 1584"/>
                  <a:gd name="T31" fmla="*/ 5 h 584"/>
                  <a:gd name="T32" fmla="*/ 4 w 1584"/>
                  <a:gd name="T33" fmla="*/ 1 h 584"/>
                  <a:gd name="T34" fmla="*/ 14 w 1584"/>
                  <a:gd name="T35" fmla="*/ 6 h 584"/>
                  <a:gd name="T36" fmla="*/ 13 w 1584"/>
                  <a:gd name="T37" fmla="*/ 7 h 584"/>
                  <a:gd name="T38" fmla="*/ 0 w 1584"/>
                  <a:gd name="T39" fmla="*/ 1 h 584"/>
                  <a:gd name="T40" fmla="*/ 0 w 1584"/>
                  <a:gd name="T41" fmla="*/ 1 h 58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84"/>
                  <a:gd name="T64" fmla="*/ 0 h 584"/>
                  <a:gd name="T65" fmla="*/ 1584 w 1584"/>
                  <a:gd name="T66" fmla="*/ 584 h 58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84" h="584">
                    <a:moveTo>
                      <a:pt x="0" y="83"/>
                    </a:moveTo>
                    <a:lnTo>
                      <a:pt x="1082" y="584"/>
                    </a:lnTo>
                    <a:lnTo>
                      <a:pt x="1584" y="378"/>
                    </a:lnTo>
                    <a:lnTo>
                      <a:pt x="1584" y="335"/>
                    </a:lnTo>
                    <a:lnTo>
                      <a:pt x="1200" y="483"/>
                    </a:lnTo>
                    <a:lnTo>
                      <a:pt x="1255" y="360"/>
                    </a:lnTo>
                    <a:lnTo>
                      <a:pt x="1448" y="282"/>
                    </a:lnTo>
                    <a:lnTo>
                      <a:pt x="1239" y="306"/>
                    </a:lnTo>
                    <a:lnTo>
                      <a:pt x="1227" y="171"/>
                    </a:lnTo>
                    <a:lnTo>
                      <a:pt x="1156" y="22"/>
                    </a:lnTo>
                    <a:lnTo>
                      <a:pt x="1106" y="56"/>
                    </a:lnTo>
                    <a:lnTo>
                      <a:pt x="1167" y="171"/>
                    </a:lnTo>
                    <a:lnTo>
                      <a:pt x="662" y="0"/>
                    </a:lnTo>
                    <a:lnTo>
                      <a:pt x="1167" y="249"/>
                    </a:lnTo>
                    <a:lnTo>
                      <a:pt x="1181" y="325"/>
                    </a:lnTo>
                    <a:lnTo>
                      <a:pt x="1141" y="418"/>
                    </a:lnTo>
                    <a:lnTo>
                      <a:pt x="358" y="111"/>
                    </a:lnTo>
                    <a:lnTo>
                      <a:pt x="1137" y="466"/>
                    </a:lnTo>
                    <a:lnTo>
                      <a:pt x="1082" y="540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" name="Freeform 82"/>
              <p:cNvSpPr>
                <a:spLocks/>
              </p:cNvSpPr>
              <p:nvPr/>
            </p:nvSpPr>
            <p:spPr bwMode="auto">
              <a:xfrm>
                <a:off x="3435" y="2322"/>
                <a:ext cx="370" cy="487"/>
              </a:xfrm>
              <a:custGeom>
                <a:avLst/>
                <a:gdLst>
                  <a:gd name="T0" fmla="*/ 0 w 1109"/>
                  <a:gd name="T1" fmla="*/ 5 h 1460"/>
                  <a:gd name="T2" fmla="*/ 5 w 1109"/>
                  <a:gd name="T3" fmla="*/ 3 h 1460"/>
                  <a:gd name="T4" fmla="*/ 14 w 1109"/>
                  <a:gd name="T5" fmla="*/ 0 h 1460"/>
                  <a:gd name="T6" fmla="*/ 8 w 1109"/>
                  <a:gd name="T7" fmla="*/ 3 h 1460"/>
                  <a:gd name="T8" fmla="*/ 9 w 1109"/>
                  <a:gd name="T9" fmla="*/ 4 h 1460"/>
                  <a:gd name="T10" fmla="*/ 9 w 1109"/>
                  <a:gd name="T11" fmla="*/ 6 h 1460"/>
                  <a:gd name="T12" fmla="*/ 8 w 1109"/>
                  <a:gd name="T13" fmla="*/ 8 h 1460"/>
                  <a:gd name="T14" fmla="*/ 7 w 1109"/>
                  <a:gd name="T15" fmla="*/ 11 h 1460"/>
                  <a:gd name="T16" fmla="*/ 7 w 1109"/>
                  <a:gd name="T17" fmla="*/ 13 h 1460"/>
                  <a:gd name="T18" fmla="*/ 8 w 1109"/>
                  <a:gd name="T19" fmla="*/ 15 h 1460"/>
                  <a:gd name="T20" fmla="*/ 6 w 1109"/>
                  <a:gd name="T21" fmla="*/ 13 h 1460"/>
                  <a:gd name="T22" fmla="*/ 6 w 1109"/>
                  <a:gd name="T23" fmla="*/ 11 h 1460"/>
                  <a:gd name="T24" fmla="*/ 7 w 1109"/>
                  <a:gd name="T25" fmla="*/ 8 h 1460"/>
                  <a:gd name="T26" fmla="*/ 8 w 1109"/>
                  <a:gd name="T27" fmla="*/ 6 h 1460"/>
                  <a:gd name="T28" fmla="*/ 7 w 1109"/>
                  <a:gd name="T29" fmla="*/ 3 h 1460"/>
                  <a:gd name="T30" fmla="*/ 3 w 1109"/>
                  <a:gd name="T31" fmla="*/ 5 h 1460"/>
                  <a:gd name="T32" fmla="*/ 3 w 1109"/>
                  <a:gd name="T33" fmla="*/ 5 h 1460"/>
                  <a:gd name="T34" fmla="*/ 4 w 1109"/>
                  <a:gd name="T35" fmla="*/ 7 h 1460"/>
                  <a:gd name="T36" fmla="*/ 3 w 1109"/>
                  <a:gd name="T37" fmla="*/ 9 h 1460"/>
                  <a:gd name="T38" fmla="*/ 3 w 1109"/>
                  <a:gd name="T39" fmla="*/ 12 h 1460"/>
                  <a:gd name="T40" fmla="*/ 3 w 1109"/>
                  <a:gd name="T41" fmla="*/ 14 h 1460"/>
                  <a:gd name="T42" fmla="*/ 3 w 1109"/>
                  <a:gd name="T43" fmla="*/ 16 h 1460"/>
                  <a:gd name="T44" fmla="*/ 5 w 1109"/>
                  <a:gd name="T45" fmla="*/ 18 h 1460"/>
                  <a:gd name="T46" fmla="*/ 3 w 1109"/>
                  <a:gd name="T47" fmla="*/ 17 h 1460"/>
                  <a:gd name="T48" fmla="*/ 2 w 1109"/>
                  <a:gd name="T49" fmla="*/ 15 h 1460"/>
                  <a:gd name="T50" fmla="*/ 2 w 1109"/>
                  <a:gd name="T51" fmla="*/ 12 h 1460"/>
                  <a:gd name="T52" fmla="*/ 3 w 1109"/>
                  <a:gd name="T53" fmla="*/ 9 h 1460"/>
                  <a:gd name="T54" fmla="*/ 3 w 1109"/>
                  <a:gd name="T55" fmla="*/ 7 h 1460"/>
                  <a:gd name="T56" fmla="*/ 2 w 1109"/>
                  <a:gd name="T57" fmla="*/ 5 h 1460"/>
                  <a:gd name="T58" fmla="*/ 0 w 1109"/>
                  <a:gd name="T59" fmla="*/ 5 h 1460"/>
                  <a:gd name="T60" fmla="*/ 0 w 1109"/>
                  <a:gd name="T61" fmla="*/ 5 h 146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109"/>
                  <a:gd name="T94" fmla="*/ 0 h 1460"/>
                  <a:gd name="T95" fmla="*/ 1109 w 1109"/>
                  <a:gd name="T96" fmla="*/ 1460 h 1460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109" h="1460">
                    <a:moveTo>
                      <a:pt x="0" y="378"/>
                    </a:moveTo>
                    <a:lnTo>
                      <a:pt x="411" y="256"/>
                    </a:lnTo>
                    <a:lnTo>
                      <a:pt x="1109" y="0"/>
                    </a:lnTo>
                    <a:lnTo>
                      <a:pt x="626" y="245"/>
                    </a:lnTo>
                    <a:lnTo>
                      <a:pt x="709" y="346"/>
                    </a:lnTo>
                    <a:lnTo>
                      <a:pt x="709" y="467"/>
                    </a:lnTo>
                    <a:lnTo>
                      <a:pt x="643" y="672"/>
                    </a:lnTo>
                    <a:lnTo>
                      <a:pt x="554" y="895"/>
                    </a:lnTo>
                    <a:lnTo>
                      <a:pt x="550" y="1016"/>
                    </a:lnTo>
                    <a:lnTo>
                      <a:pt x="632" y="1199"/>
                    </a:lnTo>
                    <a:lnTo>
                      <a:pt x="510" y="1055"/>
                    </a:lnTo>
                    <a:lnTo>
                      <a:pt x="494" y="899"/>
                    </a:lnTo>
                    <a:lnTo>
                      <a:pt x="588" y="639"/>
                    </a:lnTo>
                    <a:lnTo>
                      <a:pt x="660" y="450"/>
                    </a:lnTo>
                    <a:lnTo>
                      <a:pt x="550" y="251"/>
                    </a:lnTo>
                    <a:lnTo>
                      <a:pt x="244" y="368"/>
                    </a:lnTo>
                    <a:lnTo>
                      <a:pt x="272" y="428"/>
                    </a:lnTo>
                    <a:lnTo>
                      <a:pt x="294" y="583"/>
                    </a:lnTo>
                    <a:lnTo>
                      <a:pt x="266" y="760"/>
                    </a:lnTo>
                    <a:lnTo>
                      <a:pt x="222" y="933"/>
                    </a:lnTo>
                    <a:lnTo>
                      <a:pt x="206" y="1110"/>
                    </a:lnTo>
                    <a:lnTo>
                      <a:pt x="256" y="1283"/>
                    </a:lnTo>
                    <a:lnTo>
                      <a:pt x="371" y="1460"/>
                    </a:lnTo>
                    <a:lnTo>
                      <a:pt x="250" y="1387"/>
                    </a:lnTo>
                    <a:lnTo>
                      <a:pt x="167" y="1199"/>
                    </a:lnTo>
                    <a:lnTo>
                      <a:pt x="150" y="989"/>
                    </a:lnTo>
                    <a:lnTo>
                      <a:pt x="212" y="716"/>
                    </a:lnTo>
                    <a:lnTo>
                      <a:pt x="234" y="551"/>
                    </a:lnTo>
                    <a:lnTo>
                      <a:pt x="150" y="390"/>
                    </a:lnTo>
                    <a:lnTo>
                      <a:pt x="0" y="3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0" name="Freeform 83"/>
              <p:cNvSpPr>
                <a:spLocks/>
              </p:cNvSpPr>
              <p:nvPr/>
            </p:nvSpPr>
            <p:spPr bwMode="auto">
              <a:xfrm>
                <a:off x="3550" y="2694"/>
                <a:ext cx="96" cy="115"/>
              </a:xfrm>
              <a:custGeom>
                <a:avLst/>
                <a:gdLst>
                  <a:gd name="T0" fmla="*/ 0 w 288"/>
                  <a:gd name="T1" fmla="*/ 4 h 344"/>
                  <a:gd name="T2" fmla="*/ 0 w 288"/>
                  <a:gd name="T3" fmla="*/ 2 h 344"/>
                  <a:gd name="T4" fmla="*/ 1 w 288"/>
                  <a:gd name="T5" fmla="*/ 0 h 344"/>
                  <a:gd name="T6" fmla="*/ 2 w 288"/>
                  <a:gd name="T7" fmla="*/ 0 h 344"/>
                  <a:gd name="T8" fmla="*/ 4 w 288"/>
                  <a:gd name="T9" fmla="*/ 1 h 344"/>
                  <a:gd name="T10" fmla="*/ 1 w 288"/>
                  <a:gd name="T11" fmla="*/ 1 h 344"/>
                  <a:gd name="T12" fmla="*/ 1 w 288"/>
                  <a:gd name="T13" fmla="*/ 2 h 344"/>
                  <a:gd name="T14" fmla="*/ 0 w 288"/>
                  <a:gd name="T15" fmla="*/ 4 h 344"/>
                  <a:gd name="T16" fmla="*/ 0 w 288"/>
                  <a:gd name="T17" fmla="*/ 4 h 3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8"/>
                  <a:gd name="T28" fmla="*/ 0 h 344"/>
                  <a:gd name="T29" fmla="*/ 288 w 288"/>
                  <a:gd name="T30" fmla="*/ 344 h 3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8" h="344">
                    <a:moveTo>
                      <a:pt x="27" y="344"/>
                    </a:moveTo>
                    <a:lnTo>
                      <a:pt x="0" y="161"/>
                    </a:lnTo>
                    <a:lnTo>
                      <a:pt x="73" y="0"/>
                    </a:lnTo>
                    <a:lnTo>
                      <a:pt x="139" y="6"/>
                    </a:lnTo>
                    <a:lnTo>
                      <a:pt x="288" y="83"/>
                    </a:lnTo>
                    <a:lnTo>
                      <a:pt x="111" y="66"/>
                    </a:lnTo>
                    <a:lnTo>
                      <a:pt x="49" y="167"/>
                    </a:lnTo>
                    <a:lnTo>
                      <a:pt x="27" y="3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1" name="Freeform 84"/>
              <p:cNvSpPr>
                <a:spLocks/>
              </p:cNvSpPr>
              <p:nvPr/>
            </p:nvSpPr>
            <p:spPr bwMode="auto">
              <a:xfrm>
                <a:off x="3631" y="2202"/>
                <a:ext cx="303" cy="361"/>
              </a:xfrm>
              <a:custGeom>
                <a:avLst/>
                <a:gdLst>
                  <a:gd name="T0" fmla="*/ 1 w 908"/>
                  <a:gd name="T1" fmla="*/ 12 h 1082"/>
                  <a:gd name="T2" fmla="*/ 7 w 908"/>
                  <a:gd name="T3" fmla="*/ 9 h 1082"/>
                  <a:gd name="T4" fmla="*/ 9 w 908"/>
                  <a:gd name="T5" fmla="*/ 9 h 1082"/>
                  <a:gd name="T6" fmla="*/ 10 w 908"/>
                  <a:gd name="T7" fmla="*/ 8 h 1082"/>
                  <a:gd name="T8" fmla="*/ 11 w 908"/>
                  <a:gd name="T9" fmla="*/ 5 h 1082"/>
                  <a:gd name="T10" fmla="*/ 10 w 908"/>
                  <a:gd name="T11" fmla="*/ 2 h 1082"/>
                  <a:gd name="T12" fmla="*/ 9 w 908"/>
                  <a:gd name="T13" fmla="*/ 1 h 1082"/>
                  <a:gd name="T14" fmla="*/ 6 w 908"/>
                  <a:gd name="T15" fmla="*/ 2 h 1082"/>
                  <a:gd name="T16" fmla="*/ 8 w 908"/>
                  <a:gd name="T17" fmla="*/ 0 h 1082"/>
                  <a:gd name="T18" fmla="*/ 10 w 908"/>
                  <a:gd name="T19" fmla="*/ 0 h 1082"/>
                  <a:gd name="T20" fmla="*/ 11 w 908"/>
                  <a:gd name="T21" fmla="*/ 2 h 1082"/>
                  <a:gd name="T22" fmla="*/ 11 w 908"/>
                  <a:gd name="T23" fmla="*/ 5 h 1082"/>
                  <a:gd name="T24" fmla="*/ 11 w 908"/>
                  <a:gd name="T25" fmla="*/ 7 h 1082"/>
                  <a:gd name="T26" fmla="*/ 10 w 908"/>
                  <a:gd name="T27" fmla="*/ 9 h 1082"/>
                  <a:gd name="T28" fmla="*/ 9 w 908"/>
                  <a:gd name="T29" fmla="*/ 9 h 1082"/>
                  <a:gd name="T30" fmla="*/ 7 w 908"/>
                  <a:gd name="T31" fmla="*/ 9 h 1082"/>
                  <a:gd name="T32" fmla="*/ 0 w 908"/>
                  <a:gd name="T33" fmla="*/ 13 h 1082"/>
                  <a:gd name="T34" fmla="*/ 1 w 908"/>
                  <a:gd name="T35" fmla="*/ 12 h 1082"/>
                  <a:gd name="T36" fmla="*/ 1 w 908"/>
                  <a:gd name="T37" fmla="*/ 12 h 108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08"/>
                  <a:gd name="T58" fmla="*/ 0 h 1082"/>
                  <a:gd name="T59" fmla="*/ 908 w 908"/>
                  <a:gd name="T60" fmla="*/ 1082 h 108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08" h="1082">
                    <a:moveTo>
                      <a:pt x="66" y="949"/>
                    </a:moveTo>
                    <a:lnTo>
                      <a:pt x="576" y="716"/>
                    </a:lnTo>
                    <a:lnTo>
                      <a:pt x="695" y="703"/>
                    </a:lnTo>
                    <a:lnTo>
                      <a:pt x="781" y="621"/>
                    </a:lnTo>
                    <a:lnTo>
                      <a:pt x="859" y="428"/>
                    </a:lnTo>
                    <a:lnTo>
                      <a:pt x="825" y="161"/>
                    </a:lnTo>
                    <a:lnTo>
                      <a:pt x="700" y="52"/>
                    </a:lnTo>
                    <a:lnTo>
                      <a:pt x="478" y="124"/>
                    </a:lnTo>
                    <a:lnTo>
                      <a:pt x="661" y="0"/>
                    </a:lnTo>
                    <a:lnTo>
                      <a:pt x="781" y="40"/>
                    </a:lnTo>
                    <a:lnTo>
                      <a:pt x="881" y="151"/>
                    </a:lnTo>
                    <a:lnTo>
                      <a:pt x="908" y="372"/>
                    </a:lnTo>
                    <a:lnTo>
                      <a:pt x="897" y="527"/>
                    </a:lnTo>
                    <a:lnTo>
                      <a:pt x="794" y="723"/>
                    </a:lnTo>
                    <a:lnTo>
                      <a:pt x="726" y="765"/>
                    </a:lnTo>
                    <a:lnTo>
                      <a:pt x="604" y="760"/>
                    </a:lnTo>
                    <a:lnTo>
                      <a:pt x="0" y="1082"/>
                    </a:lnTo>
                    <a:lnTo>
                      <a:pt x="66" y="9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2" name="Freeform 85"/>
              <p:cNvSpPr>
                <a:spLocks/>
              </p:cNvSpPr>
              <p:nvPr/>
            </p:nvSpPr>
            <p:spPr bwMode="auto">
              <a:xfrm>
                <a:off x="3002" y="2496"/>
                <a:ext cx="1085" cy="420"/>
              </a:xfrm>
              <a:custGeom>
                <a:avLst/>
                <a:gdLst>
                  <a:gd name="T0" fmla="*/ 1 w 3257"/>
                  <a:gd name="T1" fmla="*/ 0 h 1259"/>
                  <a:gd name="T2" fmla="*/ 0 w 3257"/>
                  <a:gd name="T3" fmla="*/ 1 h 1259"/>
                  <a:gd name="T4" fmla="*/ 0 w 3257"/>
                  <a:gd name="T5" fmla="*/ 4 h 1259"/>
                  <a:gd name="T6" fmla="*/ 1 w 3257"/>
                  <a:gd name="T7" fmla="*/ 6 h 1259"/>
                  <a:gd name="T8" fmla="*/ 2 w 3257"/>
                  <a:gd name="T9" fmla="*/ 6 h 1259"/>
                  <a:gd name="T10" fmla="*/ 4 w 3257"/>
                  <a:gd name="T11" fmla="*/ 8 h 1259"/>
                  <a:gd name="T12" fmla="*/ 9 w 3257"/>
                  <a:gd name="T13" fmla="*/ 11 h 1259"/>
                  <a:gd name="T14" fmla="*/ 11 w 3257"/>
                  <a:gd name="T15" fmla="*/ 12 h 1259"/>
                  <a:gd name="T16" fmla="*/ 12 w 3257"/>
                  <a:gd name="T17" fmla="*/ 12 h 1259"/>
                  <a:gd name="T18" fmla="*/ 13 w 3257"/>
                  <a:gd name="T19" fmla="*/ 13 h 1259"/>
                  <a:gd name="T20" fmla="*/ 16 w 3257"/>
                  <a:gd name="T21" fmla="*/ 15 h 1259"/>
                  <a:gd name="T22" fmla="*/ 18 w 3257"/>
                  <a:gd name="T23" fmla="*/ 16 h 1259"/>
                  <a:gd name="T24" fmla="*/ 40 w 3257"/>
                  <a:gd name="T25" fmla="*/ 9 h 1259"/>
                  <a:gd name="T26" fmla="*/ 40 w 3257"/>
                  <a:gd name="T27" fmla="*/ 7 h 1259"/>
                  <a:gd name="T28" fmla="*/ 34 w 3257"/>
                  <a:gd name="T29" fmla="*/ 5 h 1259"/>
                  <a:gd name="T30" fmla="*/ 40 w 3257"/>
                  <a:gd name="T31" fmla="*/ 8 h 1259"/>
                  <a:gd name="T32" fmla="*/ 18 w 3257"/>
                  <a:gd name="T33" fmla="*/ 15 h 1259"/>
                  <a:gd name="T34" fmla="*/ 16 w 3257"/>
                  <a:gd name="T35" fmla="*/ 13 h 1259"/>
                  <a:gd name="T36" fmla="*/ 16 w 3257"/>
                  <a:gd name="T37" fmla="*/ 12 h 1259"/>
                  <a:gd name="T38" fmla="*/ 16 w 3257"/>
                  <a:gd name="T39" fmla="*/ 8 h 1259"/>
                  <a:gd name="T40" fmla="*/ 15 w 3257"/>
                  <a:gd name="T41" fmla="*/ 10 h 1259"/>
                  <a:gd name="T42" fmla="*/ 15 w 3257"/>
                  <a:gd name="T43" fmla="*/ 12 h 1259"/>
                  <a:gd name="T44" fmla="*/ 16 w 3257"/>
                  <a:gd name="T45" fmla="*/ 14 h 1259"/>
                  <a:gd name="T46" fmla="*/ 16 w 3257"/>
                  <a:gd name="T47" fmla="*/ 15 h 1259"/>
                  <a:gd name="T48" fmla="*/ 13 w 3257"/>
                  <a:gd name="T49" fmla="*/ 13 h 1259"/>
                  <a:gd name="T50" fmla="*/ 13 w 3257"/>
                  <a:gd name="T51" fmla="*/ 11 h 1259"/>
                  <a:gd name="T52" fmla="*/ 12 w 3257"/>
                  <a:gd name="T53" fmla="*/ 9 h 1259"/>
                  <a:gd name="T54" fmla="*/ 13 w 3257"/>
                  <a:gd name="T55" fmla="*/ 8 h 1259"/>
                  <a:gd name="T56" fmla="*/ 12 w 3257"/>
                  <a:gd name="T57" fmla="*/ 9 h 1259"/>
                  <a:gd name="T58" fmla="*/ 12 w 3257"/>
                  <a:gd name="T59" fmla="*/ 10 h 1259"/>
                  <a:gd name="T60" fmla="*/ 12 w 3257"/>
                  <a:gd name="T61" fmla="*/ 11 h 1259"/>
                  <a:gd name="T62" fmla="*/ 10 w 3257"/>
                  <a:gd name="T63" fmla="*/ 11 h 1259"/>
                  <a:gd name="T64" fmla="*/ 10 w 3257"/>
                  <a:gd name="T65" fmla="*/ 9 h 1259"/>
                  <a:gd name="T66" fmla="*/ 11 w 3257"/>
                  <a:gd name="T67" fmla="*/ 6 h 1259"/>
                  <a:gd name="T68" fmla="*/ 10 w 3257"/>
                  <a:gd name="T69" fmla="*/ 7 h 1259"/>
                  <a:gd name="T70" fmla="*/ 10 w 3257"/>
                  <a:gd name="T71" fmla="*/ 9 h 1259"/>
                  <a:gd name="T72" fmla="*/ 10 w 3257"/>
                  <a:gd name="T73" fmla="*/ 11 h 1259"/>
                  <a:gd name="T74" fmla="*/ 2 w 3257"/>
                  <a:gd name="T75" fmla="*/ 5 h 1259"/>
                  <a:gd name="T76" fmla="*/ 2 w 3257"/>
                  <a:gd name="T77" fmla="*/ 4 h 1259"/>
                  <a:gd name="T78" fmla="*/ 2 w 3257"/>
                  <a:gd name="T79" fmla="*/ 3 h 1259"/>
                  <a:gd name="T80" fmla="*/ 2 w 3257"/>
                  <a:gd name="T81" fmla="*/ 4 h 1259"/>
                  <a:gd name="T82" fmla="*/ 1 w 3257"/>
                  <a:gd name="T83" fmla="*/ 5 h 1259"/>
                  <a:gd name="T84" fmla="*/ 1 w 3257"/>
                  <a:gd name="T85" fmla="*/ 3 h 1259"/>
                  <a:gd name="T86" fmla="*/ 1 w 3257"/>
                  <a:gd name="T87" fmla="*/ 1 h 1259"/>
                  <a:gd name="T88" fmla="*/ 2 w 3257"/>
                  <a:gd name="T89" fmla="*/ 1 h 1259"/>
                  <a:gd name="T90" fmla="*/ 1 w 3257"/>
                  <a:gd name="T91" fmla="*/ 0 h 1259"/>
                  <a:gd name="T92" fmla="*/ 1 w 3257"/>
                  <a:gd name="T93" fmla="*/ 0 h 125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257"/>
                  <a:gd name="T142" fmla="*/ 0 h 1259"/>
                  <a:gd name="T143" fmla="*/ 3257 w 3257"/>
                  <a:gd name="T144" fmla="*/ 1259 h 1259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257" h="1259">
                    <a:moveTo>
                      <a:pt x="44" y="0"/>
                    </a:moveTo>
                    <a:lnTo>
                      <a:pt x="0" y="99"/>
                    </a:lnTo>
                    <a:lnTo>
                      <a:pt x="5" y="321"/>
                    </a:lnTo>
                    <a:lnTo>
                      <a:pt x="66" y="448"/>
                    </a:lnTo>
                    <a:lnTo>
                      <a:pt x="166" y="482"/>
                    </a:lnTo>
                    <a:lnTo>
                      <a:pt x="338" y="625"/>
                    </a:lnTo>
                    <a:lnTo>
                      <a:pt x="758" y="915"/>
                    </a:lnTo>
                    <a:lnTo>
                      <a:pt x="853" y="931"/>
                    </a:lnTo>
                    <a:lnTo>
                      <a:pt x="974" y="997"/>
                    </a:lnTo>
                    <a:lnTo>
                      <a:pt x="1014" y="1076"/>
                    </a:lnTo>
                    <a:lnTo>
                      <a:pt x="1334" y="1242"/>
                    </a:lnTo>
                    <a:lnTo>
                      <a:pt x="1468" y="1259"/>
                    </a:lnTo>
                    <a:lnTo>
                      <a:pt x="3257" y="698"/>
                    </a:lnTo>
                    <a:lnTo>
                      <a:pt x="3241" y="577"/>
                    </a:lnTo>
                    <a:lnTo>
                      <a:pt x="2764" y="426"/>
                    </a:lnTo>
                    <a:lnTo>
                      <a:pt x="3207" y="621"/>
                    </a:lnTo>
                    <a:lnTo>
                      <a:pt x="1446" y="1174"/>
                    </a:lnTo>
                    <a:lnTo>
                      <a:pt x="1334" y="1076"/>
                    </a:lnTo>
                    <a:lnTo>
                      <a:pt x="1279" y="931"/>
                    </a:lnTo>
                    <a:lnTo>
                      <a:pt x="1324" y="648"/>
                    </a:lnTo>
                    <a:lnTo>
                      <a:pt x="1245" y="786"/>
                    </a:lnTo>
                    <a:lnTo>
                      <a:pt x="1229" y="931"/>
                    </a:lnTo>
                    <a:lnTo>
                      <a:pt x="1279" y="1114"/>
                    </a:lnTo>
                    <a:lnTo>
                      <a:pt x="1324" y="1174"/>
                    </a:lnTo>
                    <a:lnTo>
                      <a:pt x="1064" y="1048"/>
                    </a:lnTo>
                    <a:lnTo>
                      <a:pt x="1014" y="925"/>
                    </a:lnTo>
                    <a:lnTo>
                      <a:pt x="1002" y="742"/>
                    </a:lnTo>
                    <a:lnTo>
                      <a:pt x="1036" y="615"/>
                    </a:lnTo>
                    <a:lnTo>
                      <a:pt x="974" y="710"/>
                    </a:lnTo>
                    <a:lnTo>
                      <a:pt x="952" y="842"/>
                    </a:lnTo>
                    <a:lnTo>
                      <a:pt x="941" y="921"/>
                    </a:lnTo>
                    <a:lnTo>
                      <a:pt x="847" y="859"/>
                    </a:lnTo>
                    <a:lnTo>
                      <a:pt x="831" y="698"/>
                    </a:lnTo>
                    <a:lnTo>
                      <a:pt x="881" y="510"/>
                    </a:lnTo>
                    <a:lnTo>
                      <a:pt x="820" y="593"/>
                    </a:lnTo>
                    <a:lnTo>
                      <a:pt x="776" y="720"/>
                    </a:lnTo>
                    <a:lnTo>
                      <a:pt x="776" y="853"/>
                    </a:lnTo>
                    <a:lnTo>
                      <a:pt x="183" y="442"/>
                    </a:lnTo>
                    <a:lnTo>
                      <a:pt x="177" y="321"/>
                    </a:lnTo>
                    <a:lnTo>
                      <a:pt x="183" y="221"/>
                    </a:lnTo>
                    <a:lnTo>
                      <a:pt x="132" y="287"/>
                    </a:lnTo>
                    <a:lnTo>
                      <a:pt x="104" y="394"/>
                    </a:lnTo>
                    <a:lnTo>
                      <a:pt x="44" y="282"/>
                    </a:lnTo>
                    <a:lnTo>
                      <a:pt x="44" y="121"/>
                    </a:lnTo>
                    <a:lnTo>
                      <a:pt x="149" y="5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3" name="Freeform 86"/>
              <p:cNvSpPr>
                <a:spLocks/>
              </p:cNvSpPr>
              <p:nvPr/>
            </p:nvSpPr>
            <p:spPr bwMode="auto">
              <a:xfrm>
                <a:off x="3446" y="2677"/>
                <a:ext cx="100" cy="152"/>
              </a:xfrm>
              <a:custGeom>
                <a:avLst/>
                <a:gdLst>
                  <a:gd name="T0" fmla="*/ 2 w 300"/>
                  <a:gd name="T1" fmla="*/ 0 h 454"/>
                  <a:gd name="T2" fmla="*/ 1 w 300"/>
                  <a:gd name="T3" fmla="*/ 1 h 454"/>
                  <a:gd name="T4" fmla="*/ 1 w 300"/>
                  <a:gd name="T5" fmla="*/ 2 h 454"/>
                  <a:gd name="T6" fmla="*/ 0 w 300"/>
                  <a:gd name="T7" fmla="*/ 4 h 454"/>
                  <a:gd name="T8" fmla="*/ 1 w 300"/>
                  <a:gd name="T9" fmla="*/ 6 h 454"/>
                  <a:gd name="T10" fmla="*/ 4 w 300"/>
                  <a:gd name="T11" fmla="*/ 5 h 454"/>
                  <a:gd name="T12" fmla="*/ 3 w 300"/>
                  <a:gd name="T13" fmla="*/ 4 h 454"/>
                  <a:gd name="T14" fmla="*/ 1 w 300"/>
                  <a:gd name="T15" fmla="*/ 4 h 454"/>
                  <a:gd name="T16" fmla="*/ 1 w 300"/>
                  <a:gd name="T17" fmla="*/ 2 h 454"/>
                  <a:gd name="T18" fmla="*/ 2 w 300"/>
                  <a:gd name="T19" fmla="*/ 2 h 454"/>
                  <a:gd name="T20" fmla="*/ 2 w 300"/>
                  <a:gd name="T21" fmla="*/ 0 h 454"/>
                  <a:gd name="T22" fmla="*/ 2 w 300"/>
                  <a:gd name="T23" fmla="*/ 0 h 4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454"/>
                  <a:gd name="T38" fmla="*/ 300 w 300"/>
                  <a:gd name="T39" fmla="*/ 454 h 45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454">
                    <a:moveTo>
                      <a:pt x="145" y="0"/>
                    </a:moveTo>
                    <a:lnTo>
                      <a:pt x="78" y="50"/>
                    </a:lnTo>
                    <a:lnTo>
                      <a:pt x="46" y="138"/>
                    </a:lnTo>
                    <a:lnTo>
                      <a:pt x="0" y="350"/>
                    </a:lnTo>
                    <a:lnTo>
                      <a:pt x="46" y="454"/>
                    </a:lnTo>
                    <a:lnTo>
                      <a:pt x="300" y="372"/>
                    </a:lnTo>
                    <a:lnTo>
                      <a:pt x="239" y="310"/>
                    </a:lnTo>
                    <a:lnTo>
                      <a:pt x="78" y="355"/>
                    </a:lnTo>
                    <a:lnTo>
                      <a:pt x="84" y="183"/>
                    </a:lnTo>
                    <a:lnTo>
                      <a:pt x="156" y="122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" name="Freeform 87"/>
              <p:cNvSpPr>
                <a:spLocks/>
              </p:cNvSpPr>
              <p:nvPr/>
            </p:nvSpPr>
            <p:spPr bwMode="auto">
              <a:xfrm>
                <a:off x="3558" y="2740"/>
                <a:ext cx="156" cy="54"/>
              </a:xfrm>
              <a:custGeom>
                <a:avLst/>
                <a:gdLst>
                  <a:gd name="T0" fmla="*/ 0 w 470"/>
                  <a:gd name="T1" fmla="*/ 1 h 161"/>
                  <a:gd name="T2" fmla="*/ 6 w 470"/>
                  <a:gd name="T3" fmla="*/ 0 h 161"/>
                  <a:gd name="T4" fmla="*/ 0 w 470"/>
                  <a:gd name="T5" fmla="*/ 2 h 161"/>
                  <a:gd name="T6" fmla="*/ 0 w 470"/>
                  <a:gd name="T7" fmla="*/ 1 h 161"/>
                  <a:gd name="T8" fmla="*/ 0 w 470"/>
                  <a:gd name="T9" fmla="*/ 1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0"/>
                  <a:gd name="T16" fmla="*/ 0 h 161"/>
                  <a:gd name="T17" fmla="*/ 470 w 470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0" h="161">
                    <a:moveTo>
                      <a:pt x="10" y="99"/>
                    </a:moveTo>
                    <a:lnTo>
                      <a:pt x="470" y="0"/>
                    </a:lnTo>
                    <a:lnTo>
                      <a:pt x="0" y="161"/>
                    </a:lnTo>
                    <a:lnTo>
                      <a:pt x="10" y="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" name="Freeform 88"/>
              <p:cNvSpPr>
                <a:spLocks/>
              </p:cNvSpPr>
              <p:nvPr/>
            </p:nvSpPr>
            <p:spPr bwMode="auto">
              <a:xfrm>
                <a:off x="2933" y="2554"/>
                <a:ext cx="1017" cy="494"/>
              </a:xfrm>
              <a:custGeom>
                <a:avLst/>
                <a:gdLst>
                  <a:gd name="T0" fmla="*/ 3 w 3052"/>
                  <a:gd name="T1" fmla="*/ 0 h 1482"/>
                  <a:gd name="T2" fmla="*/ 0 w 3052"/>
                  <a:gd name="T3" fmla="*/ 0 h 1482"/>
                  <a:gd name="T4" fmla="*/ 0 w 3052"/>
                  <a:gd name="T5" fmla="*/ 2 h 1482"/>
                  <a:gd name="T6" fmla="*/ 10 w 3052"/>
                  <a:gd name="T7" fmla="*/ 17 h 1482"/>
                  <a:gd name="T8" fmla="*/ 35 w 3052"/>
                  <a:gd name="T9" fmla="*/ 14 h 1482"/>
                  <a:gd name="T10" fmla="*/ 36 w 3052"/>
                  <a:gd name="T11" fmla="*/ 14 h 1482"/>
                  <a:gd name="T12" fmla="*/ 36 w 3052"/>
                  <a:gd name="T13" fmla="*/ 15 h 1482"/>
                  <a:gd name="T14" fmla="*/ 36 w 3052"/>
                  <a:gd name="T15" fmla="*/ 18 h 1482"/>
                  <a:gd name="T16" fmla="*/ 32 w 3052"/>
                  <a:gd name="T17" fmla="*/ 18 h 1482"/>
                  <a:gd name="T18" fmla="*/ 36 w 3052"/>
                  <a:gd name="T19" fmla="*/ 18 h 1482"/>
                  <a:gd name="T20" fmla="*/ 38 w 3052"/>
                  <a:gd name="T21" fmla="*/ 16 h 1482"/>
                  <a:gd name="T22" fmla="*/ 38 w 3052"/>
                  <a:gd name="T23" fmla="*/ 13 h 1482"/>
                  <a:gd name="T24" fmla="*/ 37 w 3052"/>
                  <a:gd name="T25" fmla="*/ 12 h 1482"/>
                  <a:gd name="T26" fmla="*/ 32 w 3052"/>
                  <a:gd name="T27" fmla="*/ 13 h 1482"/>
                  <a:gd name="T28" fmla="*/ 32 w 3052"/>
                  <a:gd name="T29" fmla="*/ 13 h 1482"/>
                  <a:gd name="T30" fmla="*/ 31 w 3052"/>
                  <a:gd name="T31" fmla="*/ 13 h 1482"/>
                  <a:gd name="T32" fmla="*/ 11 w 3052"/>
                  <a:gd name="T33" fmla="*/ 15 h 1482"/>
                  <a:gd name="T34" fmla="*/ 5 w 3052"/>
                  <a:gd name="T35" fmla="*/ 7 h 1482"/>
                  <a:gd name="T36" fmla="*/ 10 w 3052"/>
                  <a:gd name="T37" fmla="*/ 15 h 1482"/>
                  <a:gd name="T38" fmla="*/ 10 w 3052"/>
                  <a:gd name="T39" fmla="*/ 16 h 1482"/>
                  <a:gd name="T40" fmla="*/ 0 w 3052"/>
                  <a:gd name="T41" fmla="*/ 1 h 1482"/>
                  <a:gd name="T42" fmla="*/ 3 w 3052"/>
                  <a:gd name="T43" fmla="*/ 0 h 1482"/>
                  <a:gd name="T44" fmla="*/ 3 w 3052"/>
                  <a:gd name="T45" fmla="*/ 0 h 1482"/>
                  <a:gd name="T46" fmla="*/ 3 w 3052"/>
                  <a:gd name="T47" fmla="*/ 0 h 148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052"/>
                  <a:gd name="T73" fmla="*/ 0 h 1482"/>
                  <a:gd name="T74" fmla="*/ 3052 w 3052"/>
                  <a:gd name="T75" fmla="*/ 1482 h 148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052" h="1482">
                    <a:moveTo>
                      <a:pt x="243" y="0"/>
                    </a:moveTo>
                    <a:lnTo>
                      <a:pt x="0" y="37"/>
                    </a:lnTo>
                    <a:lnTo>
                      <a:pt x="7" y="126"/>
                    </a:lnTo>
                    <a:lnTo>
                      <a:pt x="770" y="1337"/>
                    </a:lnTo>
                    <a:lnTo>
                      <a:pt x="2809" y="1107"/>
                    </a:lnTo>
                    <a:lnTo>
                      <a:pt x="2903" y="1151"/>
                    </a:lnTo>
                    <a:lnTo>
                      <a:pt x="2957" y="1237"/>
                    </a:lnTo>
                    <a:lnTo>
                      <a:pt x="2892" y="1419"/>
                    </a:lnTo>
                    <a:lnTo>
                      <a:pt x="2554" y="1482"/>
                    </a:lnTo>
                    <a:lnTo>
                      <a:pt x="2906" y="1482"/>
                    </a:lnTo>
                    <a:lnTo>
                      <a:pt x="3052" y="1259"/>
                    </a:lnTo>
                    <a:lnTo>
                      <a:pt x="3044" y="1078"/>
                    </a:lnTo>
                    <a:lnTo>
                      <a:pt x="2980" y="994"/>
                    </a:lnTo>
                    <a:lnTo>
                      <a:pt x="2626" y="1041"/>
                    </a:lnTo>
                    <a:lnTo>
                      <a:pt x="2561" y="1069"/>
                    </a:lnTo>
                    <a:lnTo>
                      <a:pt x="2484" y="1041"/>
                    </a:lnTo>
                    <a:lnTo>
                      <a:pt x="881" y="1230"/>
                    </a:lnTo>
                    <a:lnTo>
                      <a:pt x="384" y="532"/>
                    </a:lnTo>
                    <a:lnTo>
                      <a:pt x="827" y="1236"/>
                    </a:lnTo>
                    <a:lnTo>
                      <a:pt x="787" y="1295"/>
                    </a:lnTo>
                    <a:lnTo>
                      <a:pt x="31" y="70"/>
                    </a:lnTo>
                    <a:lnTo>
                      <a:pt x="224" y="37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" name="Freeform 89"/>
              <p:cNvSpPr>
                <a:spLocks/>
              </p:cNvSpPr>
              <p:nvPr/>
            </p:nvSpPr>
            <p:spPr bwMode="auto">
              <a:xfrm>
                <a:off x="2959" y="2664"/>
                <a:ext cx="183" cy="427"/>
              </a:xfrm>
              <a:custGeom>
                <a:avLst/>
                <a:gdLst>
                  <a:gd name="T0" fmla="*/ 1 w 547"/>
                  <a:gd name="T1" fmla="*/ 0 h 1281"/>
                  <a:gd name="T2" fmla="*/ 1 w 547"/>
                  <a:gd name="T3" fmla="*/ 1 h 1281"/>
                  <a:gd name="T4" fmla="*/ 1 w 547"/>
                  <a:gd name="T5" fmla="*/ 2 h 1281"/>
                  <a:gd name="T6" fmla="*/ 0 w 547"/>
                  <a:gd name="T7" fmla="*/ 3 h 1281"/>
                  <a:gd name="T8" fmla="*/ 0 w 547"/>
                  <a:gd name="T9" fmla="*/ 3 h 1281"/>
                  <a:gd name="T10" fmla="*/ 2 w 547"/>
                  <a:gd name="T11" fmla="*/ 7 h 1281"/>
                  <a:gd name="T12" fmla="*/ 7 w 547"/>
                  <a:gd name="T13" fmla="*/ 16 h 1281"/>
                  <a:gd name="T14" fmla="*/ 3 w 547"/>
                  <a:gd name="T15" fmla="*/ 7 h 1281"/>
                  <a:gd name="T16" fmla="*/ 1 w 547"/>
                  <a:gd name="T17" fmla="*/ 3 h 1281"/>
                  <a:gd name="T18" fmla="*/ 3 w 547"/>
                  <a:gd name="T19" fmla="*/ 6 h 1281"/>
                  <a:gd name="T20" fmla="*/ 1 w 547"/>
                  <a:gd name="T21" fmla="*/ 2 h 1281"/>
                  <a:gd name="T22" fmla="*/ 2 w 547"/>
                  <a:gd name="T23" fmla="*/ 1 h 1281"/>
                  <a:gd name="T24" fmla="*/ 1 w 547"/>
                  <a:gd name="T25" fmla="*/ 0 h 1281"/>
                  <a:gd name="T26" fmla="*/ 1 w 547"/>
                  <a:gd name="T27" fmla="*/ 0 h 128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7"/>
                  <a:gd name="T43" fmla="*/ 0 h 1281"/>
                  <a:gd name="T44" fmla="*/ 547 w 547"/>
                  <a:gd name="T45" fmla="*/ 1281 h 128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7" h="1281">
                    <a:moveTo>
                      <a:pt x="71" y="0"/>
                    </a:moveTo>
                    <a:lnTo>
                      <a:pt x="82" y="95"/>
                    </a:lnTo>
                    <a:lnTo>
                      <a:pt x="66" y="175"/>
                    </a:lnTo>
                    <a:lnTo>
                      <a:pt x="38" y="228"/>
                    </a:lnTo>
                    <a:lnTo>
                      <a:pt x="0" y="256"/>
                    </a:lnTo>
                    <a:lnTo>
                      <a:pt x="143" y="527"/>
                    </a:lnTo>
                    <a:lnTo>
                      <a:pt x="547" y="1281"/>
                    </a:lnTo>
                    <a:lnTo>
                      <a:pt x="249" y="604"/>
                    </a:lnTo>
                    <a:lnTo>
                      <a:pt x="66" y="256"/>
                    </a:lnTo>
                    <a:lnTo>
                      <a:pt x="243" y="465"/>
                    </a:lnTo>
                    <a:lnTo>
                      <a:pt x="104" y="189"/>
                    </a:lnTo>
                    <a:lnTo>
                      <a:pt x="143" y="89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" name="Freeform 90"/>
              <p:cNvSpPr>
                <a:spLocks/>
              </p:cNvSpPr>
              <p:nvPr/>
            </p:nvSpPr>
            <p:spPr bwMode="auto">
              <a:xfrm>
                <a:off x="2904" y="2702"/>
                <a:ext cx="1092" cy="489"/>
              </a:xfrm>
              <a:custGeom>
                <a:avLst/>
                <a:gdLst>
                  <a:gd name="T0" fmla="*/ 3 w 3277"/>
                  <a:gd name="T1" fmla="*/ 0 h 1467"/>
                  <a:gd name="T2" fmla="*/ 1 w 3277"/>
                  <a:gd name="T3" fmla="*/ 1 h 1467"/>
                  <a:gd name="T4" fmla="*/ 0 w 3277"/>
                  <a:gd name="T5" fmla="*/ 1 h 1467"/>
                  <a:gd name="T6" fmla="*/ 0 w 3277"/>
                  <a:gd name="T7" fmla="*/ 2 h 1467"/>
                  <a:gd name="T8" fmla="*/ 5 w 3277"/>
                  <a:gd name="T9" fmla="*/ 12 h 1467"/>
                  <a:gd name="T10" fmla="*/ 8 w 3277"/>
                  <a:gd name="T11" fmla="*/ 18 h 1467"/>
                  <a:gd name="T12" fmla="*/ 31 w 3277"/>
                  <a:gd name="T13" fmla="*/ 15 h 1467"/>
                  <a:gd name="T14" fmla="*/ 32 w 3277"/>
                  <a:gd name="T15" fmla="*/ 15 h 1467"/>
                  <a:gd name="T16" fmla="*/ 33 w 3277"/>
                  <a:gd name="T17" fmla="*/ 15 h 1467"/>
                  <a:gd name="T18" fmla="*/ 38 w 3277"/>
                  <a:gd name="T19" fmla="*/ 15 h 1467"/>
                  <a:gd name="T20" fmla="*/ 39 w 3277"/>
                  <a:gd name="T21" fmla="*/ 13 h 1467"/>
                  <a:gd name="T22" fmla="*/ 40 w 3277"/>
                  <a:gd name="T23" fmla="*/ 9 h 1467"/>
                  <a:gd name="T24" fmla="*/ 40 w 3277"/>
                  <a:gd name="T25" fmla="*/ 6 h 1467"/>
                  <a:gd name="T26" fmla="*/ 37 w 3277"/>
                  <a:gd name="T27" fmla="*/ 3 h 1467"/>
                  <a:gd name="T28" fmla="*/ 31 w 3277"/>
                  <a:gd name="T29" fmla="*/ 4 h 1467"/>
                  <a:gd name="T30" fmla="*/ 36 w 3277"/>
                  <a:gd name="T31" fmla="*/ 5 h 1467"/>
                  <a:gd name="T32" fmla="*/ 38 w 3277"/>
                  <a:gd name="T33" fmla="*/ 6 h 1467"/>
                  <a:gd name="T34" fmla="*/ 39 w 3277"/>
                  <a:gd name="T35" fmla="*/ 8 h 1467"/>
                  <a:gd name="T36" fmla="*/ 40 w 3277"/>
                  <a:gd name="T37" fmla="*/ 10 h 1467"/>
                  <a:gd name="T38" fmla="*/ 39 w 3277"/>
                  <a:gd name="T39" fmla="*/ 13 h 1467"/>
                  <a:gd name="T40" fmla="*/ 38 w 3277"/>
                  <a:gd name="T41" fmla="*/ 14 h 1467"/>
                  <a:gd name="T42" fmla="*/ 34 w 3277"/>
                  <a:gd name="T43" fmla="*/ 14 h 1467"/>
                  <a:gd name="T44" fmla="*/ 33 w 3277"/>
                  <a:gd name="T45" fmla="*/ 14 h 1467"/>
                  <a:gd name="T46" fmla="*/ 31 w 3277"/>
                  <a:gd name="T47" fmla="*/ 15 h 1467"/>
                  <a:gd name="T48" fmla="*/ 8 w 3277"/>
                  <a:gd name="T49" fmla="*/ 17 h 1467"/>
                  <a:gd name="T50" fmla="*/ 1 w 3277"/>
                  <a:gd name="T51" fmla="*/ 1 h 1467"/>
                  <a:gd name="T52" fmla="*/ 3 w 3277"/>
                  <a:gd name="T53" fmla="*/ 1 h 1467"/>
                  <a:gd name="T54" fmla="*/ 3 w 3277"/>
                  <a:gd name="T55" fmla="*/ 0 h 1467"/>
                  <a:gd name="T56" fmla="*/ 3 w 3277"/>
                  <a:gd name="T57" fmla="*/ 0 h 146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277"/>
                  <a:gd name="T88" fmla="*/ 0 h 1467"/>
                  <a:gd name="T89" fmla="*/ 3277 w 3277"/>
                  <a:gd name="T90" fmla="*/ 1467 h 146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277" h="1467">
                    <a:moveTo>
                      <a:pt x="256" y="0"/>
                    </a:moveTo>
                    <a:lnTo>
                      <a:pt x="120" y="62"/>
                    </a:lnTo>
                    <a:lnTo>
                      <a:pt x="12" y="85"/>
                    </a:lnTo>
                    <a:lnTo>
                      <a:pt x="0" y="157"/>
                    </a:lnTo>
                    <a:lnTo>
                      <a:pt x="445" y="993"/>
                    </a:lnTo>
                    <a:lnTo>
                      <a:pt x="635" y="1467"/>
                    </a:lnTo>
                    <a:lnTo>
                      <a:pt x="2530" y="1233"/>
                    </a:lnTo>
                    <a:lnTo>
                      <a:pt x="2601" y="1210"/>
                    </a:lnTo>
                    <a:lnTo>
                      <a:pt x="2702" y="1244"/>
                    </a:lnTo>
                    <a:lnTo>
                      <a:pt x="3045" y="1198"/>
                    </a:lnTo>
                    <a:lnTo>
                      <a:pt x="3199" y="1056"/>
                    </a:lnTo>
                    <a:lnTo>
                      <a:pt x="3277" y="706"/>
                    </a:lnTo>
                    <a:lnTo>
                      <a:pt x="3223" y="456"/>
                    </a:lnTo>
                    <a:lnTo>
                      <a:pt x="2982" y="245"/>
                    </a:lnTo>
                    <a:lnTo>
                      <a:pt x="2511" y="363"/>
                    </a:lnTo>
                    <a:lnTo>
                      <a:pt x="2933" y="371"/>
                    </a:lnTo>
                    <a:lnTo>
                      <a:pt x="3115" y="510"/>
                    </a:lnTo>
                    <a:lnTo>
                      <a:pt x="3196" y="631"/>
                    </a:lnTo>
                    <a:lnTo>
                      <a:pt x="3202" y="811"/>
                    </a:lnTo>
                    <a:lnTo>
                      <a:pt x="3134" y="1027"/>
                    </a:lnTo>
                    <a:lnTo>
                      <a:pt x="3047" y="1124"/>
                    </a:lnTo>
                    <a:lnTo>
                      <a:pt x="2769" y="1161"/>
                    </a:lnTo>
                    <a:lnTo>
                      <a:pt x="2645" y="1121"/>
                    </a:lnTo>
                    <a:lnTo>
                      <a:pt x="2477" y="1205"/>
                    </a:lnTo>
                    <a:lnTo>
                      <a:pt x="688" y="1360"/>
                    </a:lnTo>
                    <a:lnTo>
                      <a:pt x="53" y="107"/>
                    </a:lnTo>
                    <a:lnTo>
                      <a:pt x="270" y="41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" name="Freeform 91"/>
              <p:cNvSpPr>
                <a:spLocks/>
              </p:cNvSpPr>
              <p:nvPr/>
            </p:nvSpPr>
            <p:spPr bwMode="auto">
              <a:xfrm>
                <a:off x="3148" y="2941"/>
                <a:ext cx="552" cy="163"/>
              </a:xfrm>
              <a:custGeom>
                <a:avLst/>
                <a:gdLst>
                  <a:gd name="T0" fmla="*/ 0 w 1656"/>
                  <a:gd name="T1" fmla="*/ 6 h 489"/>
                  <a:gd name="T2" fmla="*/ 2 w 1656"/>
                  <a:gd name="T3" fmla="*/ 5 h 489"/>
                  <a:gd name="T4" fmla="*/ 2 w 1656"/>
                  <a:gd name="T5" fmla="*/ 3 h 489"/>
                  <a:gd name="T6" fmla="*/ 2 w 1656"/>
                  <a:gd name="T7" fmla="*/ 2 h 489"/>
                  <a:gd name="T8" fmla="*/ 15 w 1656"/>
                  <a:gd name="T9" fmla="*/ 0 h 489"/>
                  <a:gd name="T10" fmla="*/ 4 w 1656"/>
                  <a:gd name="T11" fmla="*/ 2 h 489"/>
                  <a:gd name="T12" fmla="*/ 3 w 1656"/>
                  <a:gd name="T13" fmla="*/ 3 h 489"/>
                  <a:gd name="T14" fmla="*/ 13 w 1656"/>
                  <a:gd name="T15" fmla="*/ 3 h 489"/>
                  <a:gd name="T16" fmla="*/ 3 w 1656"/>
                  <a:gd name="T17" fmla="*/ 4 h 489"/>
                  <a:gd name="T18" fmla="*/ 2 w 1656"/>
                  <a:gd name="T19" fmla="*/ 5 h 489"/>
                  <a:gd name="T20" fmla="*/ 2 w 1656"/>
                  <a:gd name="T21" fmla="*/ 5 h 489"/>
                  <a:gd name="T22" fmla="*/ 20 w 1656"/>
                  <a:gd name="T23" fmla="*/ 4 h 489"/>
                  <a:gd name="T24" fmla="*/ 0 w 1656"/>
                  <a:gd name="T25" fmla="*/ 6 h 489"/>
                  <a:gd name="T26" fmla="*/ 0 w 1656"/>
                  <a:gd name="T27" fmla="*/ 6 h 4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56"/>
                  <a:gd name="T43" fmla="*/ 0 h 489"/>
                  <a:gd name="T44" fmla="*/ 1656 w 1656"/>
                  <a:gd name="T45" fmla="*/ 489 h 48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56" h="489">
                    <a:moveTo>
                      <a:pt x="0" y="489"/>
                    </a:moveTo>
                    <a:lnTo>
                      <a:pt x="133" y="366"/>
                    </a:lnTo>
                    <a:lnTo>
                      <a:pt x="193" y="256"/>
                    </a:lnTo>
                    <a:lnTo>
                      <a:pt x="177" y="123"/>
                    </a:lnTo>
                    <a:lnTo>
                      <a:pt x="1202" y="0"/>
                    </a:lnTo>
                    <a:lnTo>
                      <a:pt x="288" y="157"/>
                    </a:lnTo>
                    <a:lnTo>
                      <a:pt x="248" y="267"/>
                    </a:lnTo>
                    <a:lnTo>
                      <a:pt x="1030" y="223"/>
                    </a:lnTo>
                    <a:lnTo>
                      <a:pt x="232" y="340"/>
                    </a:lnTo>
                    <a:lnTo>
                      <a:pt x="187" y="384"/>
                    </a:lnTo>
                    <a:lnTo>
                      <a:pt x="143" y="411"/>
                    </a:lnTo>
                    <a:lnTo>
                      <a:pt x="1656" y="328"/>
                    </a:lnTo>
                    <a:lnTo>
                      <a:pt x="0" y="4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" name="Freeform 92"/>
              <p:cNvSpPr>
                <a:spLocks/>
              </p:cNvSpPr>
              <p:nvPr/>
            </p:nvSpPr>
            <p:spPr bwMode="auto">
              <a:xfrm>
                <a:off x="3149" y="2785"/>
                <a:ext cx="253" cy="111"/>
              </a:xfrm>
              <a:custGeom>
                <a:avLst/>
                <a:gdLst>
                  <a:gd name="T0" fmla="*/ 4 w 759"/>
                  <a:gd name="T1" fmla="*/ 0 h 332"/>
                  <a:gd name="T2" fmla="*/ 0 w 759"/>
                  <a:gd name="T3" fmla="*/ 0 h 332"/>
                  <a:gd name="T4" fmla="*/ 3 w 759"/>
                  <a:gd name="T5" fmla="*/ 4 h 332"/>
                  <a:gd name="T6" fmla="*/ 9 w 759"/>
                  <a:gd name="T7" fmla="*/ 4 h 332"/>
                  <a:gd name="T8" fmla="*/ 9 w 759"/>
                  <a:gd name="T9" fmla="*/ 3 h 332"/>
                  <a:gd name="T10" fmla="*/ 3 w 759"/>
                  <a:gd name="T11" fmla="*/ 3 h 332"/>
                  <a:gd name="T12" fmla="*/ 2 w 759"/>
                  <a:gd name="T13" fmla="*/ 1 h 332"/>
                  <a:gd name="T14" fmla="*/ 4 w 759"/>
                  <a:gd name="T15" fmla="*/ 0 h 332"/>
                  <a:gd name="T16" fmla="*/ 4 w 759"/>
                  <a:gd name="T17" fmla="*/ 0 h 332"/>
                  <a:gd name="T18" fmla="*/ 4 w 759"/>
                  <a:gd name="T19" fmla="*/ 0 h 3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9"/>
                  <a:gd name="T31" fmla="*/ 0 h 332"/>
                  <a:gd name="T32" fmla="*/ 759 w 759"/>
                  <a:gd name="T33" fmla="*/ 332 h 3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9" h="332">
                    <a:moveTo>
                      <a:pt x="292" y="0"/>
                    </a:moveTo>
                    <a:lnTo>
                      <a:pt x="0" y="15"/>
                    </a:lnTo>
                    <a:lnTo>
                      <a:pt x="221" y="332"/>
                    </a:lnTo>
                    <a:lnTo>
                      <a:pt x="759" y="291"/>
                    </a:lnTo>
                    <a:lnTo>
                      <a:pt x="700" y="251"/>
                    </a:lnTo>
                    <a:lnTo>
                      <a:pt x="261" y="266"/>
                    </a:lnTo>
                    <a:lnTo>
                      <a:pt x="145" y="71"/>
                    </a:lnTo>
                    <a:lnTo>
                      <a:pt x="360" y="19"/>
                    </a:lnTo>
                    <a:lnTo>
                      <a:pt x="2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" name="Freeform 93"/>
              <p:cNvSpPr>
                <a:spLocks/>
              </p:cNvSpPr>
              <p:nvPr/>
            </p:nvSpPr>
            <p:spPr bwMode="auto">
              <a:xfrm>
                <a:off x="3582" y="2852"/>
                <a:ext cx="219" cy="28"/>
              </a:xfrm>
              <a:custGeom>
                <a:avLst/>
                <a:gdLst>
                  <a:gd name="T0" fmla="*/ 0 w 657"/>
                  <a:gd name="T1" fmla="*/ 1 h 84"/>
                  <a:gd name="T2" fmla="*/ 1 w 657"/>
                  <a:gd name="T3" fmla="*/ 1 h 84"/>
                  <a:gd name="T4" fmla="*/ 4 w 657"/>
                  <a:gd name="T5" fmla="*/ 1 h 84"/>
                  <a:gd name="T6" fmla="*/ 7 w 657"/>
                  <a:gd name="T7" fmla="*/ 0 h 84"/>
                  <a:gd name="T8" fmla="*/ 8 w 657"/>
                  <a:gd name="T9" fmla="*/ 0 h 84"/>
                  <a:gd name="T10" fmla="*/ 2 w 657"/>
                  <a:gd name="T11" fmla="*/ 0 h 84"/>
                  <a:gd name="T12" fmla="*/ 0 w 657"/>
                  <a:gd name="T13" fmla="*/ 1 h 84"/>
                  <a:gd name="T14" fmla="*/ 0 w 657"/>
                  <a:gd name="T15" fmla="*/ 1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57"/>
                  <a:gd name="T25" fmla="*/ 0 h 84"/>
                  <a:gd name="T26" fmla="*/ 657 w 657"/>
                  <a:gd name="T27" fmla="*/ 84 h 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57" h="84">
                    <a:moveTo>
                      <a:pt x="0" y="84"/>
                    </a:moveTo>
                    <a:lnTo>
                      <a:pt x="113" y="71"/>
                    </a:lnTo>
                    <a:lnTo>
                      <a:pt x="337" y="42"/>
                    </a:lnTo>
                    <a:lnTo>
                      <a:pt x="558" y="13"/>
                    </a:lnTo>
                    <a:lnTo>
                      <a:pt x="657" y="0"/>
                    </a:lnTo>
                    <a:lnTo>
                      <a:pt x="164" y="17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" name="Freeform 94"/>
              <p:cNvSpPr>
                <a:spLocks/>
              </p:cNvSpPr>
              <p:nvPr/>
            </p:nvSpPr>
            <p:spPr bwMode="auto">
              <a:xfrm>
                <a:off x="3203" y="2181"/>
                <a:ext cx="608" cy="150"/>
              </a:xfrm>
              <a:custGeom>
                <a:avLst/>
                <a:gdLst>
                  <a:gd name="T0" fmla="*/ 23 w 1825"/>
                  <a:gd name="T1" fmla="*/ 1 h 451"/>
                  <a:gd name="T2" fmla="*/ 19 w 1825"/>
                  <a:gd name="T3" fmla="*/ 1 h 451"/>
                  <a:gd name="T4" fmla="*/ 18 w 1825"/>
                  <a:gd name="T5" fmla="*/ 0 h 451"/>
                  <a:gd name="T6" fmla="*/ 17 w 1825"/>
                  <a:gd name="T7" fmla="*/ 0 h 451"/>
                  <a:gd name="T8" fmla="*/ 0 w 1825"/>
                  <a:gd name="T9" fmla="*/ 4 h 451"/>
                  <a:gd name="T10" fmla="*/ 6 w 1825"/>
                  <a:gd name="T11" fmla="*/ 6 h 451"/>
                  <a:gd name="T12" fmla="*/ 20 w 1825"/>
                  <a:gd name="T13" fmla="*/ 2 h 451"/>
                  <a:gd name="T14" fmla="*/ 5 w 1825"/>
                  <a:gd name="T15" fmla="*/ 5 h 451"/>
                  <a:gd name="T16" fmla="*/ 4 w 1825"/>
                  <a:gd name="T17" fmla="*/ 4 h 451"/>
                  <a:gd name="T18" fmla="*/ 17 w 1825"/>
                  <a:gd name="T19" fmla="*/ 1 h 451"/>
                  <a:gd name="T20" fmla="*/ 18 w 1825"/>
                  <a:gd name="T21" fmla="*/ 1 h 451"/>
                  <a:gd name="T22" fmla="*/ 23 w 1825"/>
                  <a:gd name="T23" fmla="*/ 1 h 451"/>
                  <a:gd name="T24" fmla="*/ 23 w 1825"/>
                  <a:gd name="T25" fmla="*/ 1 h 4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25"/>
                  <a:gd name="T40" fmla="*/ 0 h 451"/>
                  <a:gd name="T41" fmla="*/ 1825 w 1825"/>
                  <a:gd name="T42" fmla="*/ 451 h 4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25" h="451">
                    <a:moveTo>
                      <a:pt x="1825" y="97"/>
                    </a:moveTo>
                    <a:lnTo>
                      <a:pt x="1527" y="47"/>
                    </a:lnTo>
                    <a:lnTo>
                      <a:pt x="1472" y="4"/>
                    </a:lnTo>
                    <a:lnTo>
                      <a:pt x="1391" y="0"/>
                    </a:lnTo>
                    <a:lnTo>
                      <a:pt x="0" y="308"/>
                    </a:lnTo>
                    <a:lnTo>
                      <a:pt x="451" y="451"/>
                    </a:lnTo>
                    <a:lnTo>
                      <a:pt x="1628" y="153"/>
                    </a:lnTo>
                    <a:lnTo>
                      <a:pt x="433" y="385"/>
                    </a:lnTo>
                    <a:lnTo>
                      <a:pt x="310" y="305"/>
                    </a:lnTo>
                    <a:lnTo>
                      <a:pt x="1400" y="42"/>
                    </a:lnTo>
                    <a:lnTo>
                      <a:pt x="1476" y="63"/>
                    </a:lnTo>
                    <a:lnTo>
                      <a:pt x="1825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" name="Freeform 95"/>
              <p:cNvSpPr>
                <a:spLocks/>
              </p:cNvSpPr>
              <p:nvPr/>
            </p:nvSpPr>
            <p:spPr bwMode="auto">
              <a:xfrm>
                <a:off x="3653" y="2490"/>
                <a:ext cx="315" cy="128"/>
              </a:xfrm>
              <a:custGeom>
                <a:avLst/>
                <a:gdLst>
                  <a:gd name="T0" fmla="*/ 0 w 945"/>
                  <a:gd name="T1" fmla="*/ 5 h 382"/>
                  <a:gd name="T2" fmla="*/ 3 w 945"/>
                  <a:gd name="T3" fmla="*/ 1 h 382"/>
                  <a:gd name="T4" fmla="*/ 8 w 945"/>
                  <a:gd name="T5" fmla="*/ 0 h 382"/>
                  <a:gd name="T6" fmla="*/ 12 w 945"/>
                  <a:gd name="T7" fmla="*/ 1 h 382"/>
                  <a:gd name="T8" fmla="*/ 0 w 945"/>
                  <a:gd name="T9" fmla="*/ 5 h 382"/>
                  <a:gd name="T10" fmla="*/ 0 w 945"/>
                  <a:gd name="T11" fmla="*/ 5 h 3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45"/>
                  <a:gd name="T19" fmla="*/ 0 h 382"/>
                  <a:gd name="T20" fmla="*/ 945 w 945"/>
                  <a:gd name="T21" fmla="*/ 382 h 3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45" h="382">
                    <a:moveTo>
                      <a:pt x="0" y="382"/>
                    </a:moveTo>
                    <a:lnTo>
                      <a:pt x="272" y="118"/>
                    </a:lnTo>
                    <a:lnTo>
                      <a:pt x="663" y="0"/>
                    </a:lnTo>
                    <a:lnTo>
                      <a:pt x="945" y="118"/>
                    </a:lnTo>
                    <a:lnTo>
                      <a:pt x="0" y="382"/>
                    </a:lnTo>
                    <a:close/>
                  </a:path>
                </a:pathLst>
              </a:custGeom>
              <a:solidFill>
                <a:srgbClr val="F7A8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3499" y="2461"/>
                <a:ext cx="561" cy="391"/>
              </a:xfrm>
              <a:custGeom>
                <a:avLst/>
                <a:gdLst>
                  <a:gd name="T0" fmla="*/ 12 w 1682"/>
                  <a:gd name="T1" fmla="*/ 0 h 1174"/>
                  <a:gd name="T2" fmla="*/ 20 w 1682"/>
                  <a:gd name="T3" fmla="*/ 2 h 1174"/>
                  <a:gd name="T4" fmla="*/ 21 w 1682"/>
                  <a:gd name="T5" fmla="*/ 4 h 1174"/>
                  <a:gd name="T6" fmla="*/ 17 w 1682"/>
                  <a:gd name="T7" fmla="*/ 5 h 1174"/>
                  <a:gd name="T8" fmla="*/ 16 w 1682"/>
                  <a:gd name="T9" fmla="*/ 6 h 1174"/>
                  <a:gd name="T10" fmla="*/ 16 w 1682"/>
                  <a:gd name="T11" fmla="*/ 7 h 1174"/>
                  <a:gd name="T12" fmla="*/ 17 w 1682"/>
                  <a:gd name="T13" fmla="*/ 8 h 1174"/>
                  <a:gd name="T14" fmla="*/ 18 w 1682"/>
                  <a:gd name="T15" fmla="*/ 9 h 1174"/>
                  <a:gd name="T16" fmla="*/ 0 w 1682"/>
                  <a:gd name="T17" fmla="*/ 14 h 1174"/>
                  <a:gd name="T18" fmla="*/ 17 w 1682"/>
                  <a:gd name="T19" fmla="*/ 9 h 1174"/>
                  <a:gd name="T20" fmla="*/ 16 w 1682"/>
                  <a:gd name="T21" fmla="*/ 8 h 1174"/>
                  <a:gd name="T22" fmla="*/ 10 w 1682"/>
                  <a:gd name="T23" fmla="*/ 9 h 1174"/>
                  <a:gd name="T24" fmla="*/ 15 w 1682"/>
                  <a:gd name="T25" fmla="*/ 7 h 1174"/>
                  <a:gd name="T26" fmla="*/ 15 w 1682"/>
                  <a:gd name="T27" fmla="*/ 6 h 1174"/>
                  <a:gd name="T28" fmla="*/ 5 w 1682"/>
                  <a:gd name="T29" fmla="*/ 8 h 1174"/>
                  <a:gd name="T30" fmla="*/ 4 w 1682"/>
                  <a:gd name="T31" fmla="*/ 7 h 1174"/>
                  <a:gd name="T32" fmla="*/ 20 w 1682"/>
                  <a:gd name="T33" fmla="*/ 3 h 1174"/>
                  <a:gd name="T34" fmla="*/ 12 w 1682"/>
                  <a:gd name="T35" fmla="*/ 1 h 1174"/>
                  <a:gd name="T36" fmla="*/ 6 w 1682"/>
                  <a:gd name="T37" fmla="*/ 3 h 1174"/>
                  <a:gd name="T38" fmla="*/ 12 w 1682"/>
                  <a:gd name="T39" fmla="*/ 0 h 1174"/>
                  <a:gd name="T40" fmla="*/ 12 w 1682"/>
                  <a:gd name="T41" fmla="*/ 0 h 117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82"/>
                  <a:gd name="T64" fmla="*/ 0 h 1174"/>
                  <a:gd name="T65" fmla="*/ 1682 w 1682"/>
                  <a:gd name="T66" fmla="*/ 1174 h 117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82" h="1174">
                    <a:moveTo>
                      <a:pt x="939" y="0"/>
                    </a:moveTo>
                    <a:lnTo>
                      <a:pt x="1648" y="189"/>
                    </a:lnTo>
                    <a:lnTo>
                      <a:pt x="1682" y="300"/>
                    </a:lnTo>
                    <a:lnTo>
                      <a:pt x="1338" y="417"/>
                    </a:lnTo>
                    <a:lnTo>
                      <a:pt x="1293" y="505"/>
                    </a:lnTo>
                    <a:lnTo>
                      <a:pt x="1316" y="605"/>
                    </a:lnTo>
                    <a:lnTo>
                      <a:pt x="1366" y="678"/>
                    </a:lnTo>
                    <a:lnTo>
                      <a:pt x="1465" y="732"/>
                    </a:lnTo>
                    <a:lnTo>
                      <a:pt x="0" y="1174"/>
                    </a:lnTo>
                    <a:lnTo>
                      <a:pt x="1348" y="716"/>
                    </a:lnTo>
                    <a:lnTo>
                      <a:pt x="1259" y="662"/>
                    </a:lnTo>
                    <a:lnTo>
                      <a:pt x="828" y="755"/>
                    </a:lnTo>
                    <a:lnTo>
                      <a:pt x="1237" y="600"/>
                    </a:lnTo>
                    <a:lnTo>
                      <a:pt x="1243" y="473"/>
                    </a:lnTo>
                    <a:lnTo>
                      <a:pt x="368" y="666"/>
                    </a:lnTo>
                    <a:lnTo>
                      <a:pt x="346" y="573"/>
                    </a:lnTo>
                    <a:lnTo>
                      <a:pt x="1642" y="226"/>
                    </a:lnTo>
                    <a:lnTo>
                      <a:pt x="982" y="68"/>
                    </a:lnTo>
                    <a:lnTo>
                      <a:pt x="474" y="235"/>
                    </a:lnTo>
                    <a:lnTo>
                      <a:pt x="9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" name="Freeform 97"/>
              <p:cNvSpPr>
                <a:spLocks/>
              </p:cNvSpPr>
              <p:nvPr/>
            </p:nvSpPr>
            <p:spPr bwMode="auto">
              <a:xfrm>
                <a:off x="3770" y="2810"/>
                <a:ext cx="99" cy="47"/>
              </a:xfrm>
              <a:custGeom>
                <a:avLst/>
                <a:gdLst>
                  <a:gd name="T0" fmla="*/ 2 w 297"/>
                  <a:gd name="T1" fmla="*/ 0 h 141"/>
                  <a:gd name="T2" fmla="*/ 4 w 297"/>
                  <a:gd name="T3" fmla="*/ 1 h 141"/>
                  <a:gd name="T4" fmla="*/ 0 w 297"/>
                  <a:gd name="T5" fmla="*/ 2 h 141"/>
                  <a:gd name="T6" fmla="*/ 2 w 297"/>
                  <a:gd name="T7" fmla="*/ 1 h 141"/>
                  <a:gd name="T8" fmla="*/ 2 w 297"/>
                  <a:gd name="T9" fmla="*/ 0 h 141"/>
                  <a:gd name="T10" fmla="*/ 2 w 297"/>
                  <a:gd name="T11" fmla="*/ 0 h 141"/>
                  <a:gd name="T12" fmla="*/ 2 w 297"/>
                  <a:gd name="T13" fmla="*/ 0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7"/>
                  <a:gd name="T22" fmla="*/ 0 h 141"/>
                  <a:gd name="T23" fmla="*/ 297 w 297"/>
                  <a:gd name="T24" fmla="*/ 141 h 1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7" h="141">
                    <a:moveTo>
                      <a:pt x="197" y="0"/>
                    </a:moveTo>
                    <a:lnTo>
                      <a:pt x="297" y="121"/>
                    </a:lnTo>
                    <a:lnTo>
                      <a:pt x="0" y="141"/>
                    </a:lnTo>
                    <a:lnTo>
                      <a:pt x="169" y="88"/>
                    </a:lnTo>
                    <a:lnTo>
                      <a:pt x="129" y="13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2" name="Group 98"/>
            <p:cNvGrpSpPr>
              <a:grpSpLocks/>
            </p:cNvGrpSpPr>
            <p:nvPr/>
          </p:nvGrpSpPr>
          <p:grpSpPr bwMode="auto">
            <a:xfrm>
              <a:off x="2160" y="2926"/>
              <a:ext cx="1207" cy="791"/>
              <a:chOff x="2880" y="2118"/>
              <a:chExt cx="1207" cy="1073"/>
            </a:xfrm>
          </p:grpSpPr>
          <p:sp>
            <p:nvSpPr>
              <p:cNvPr id="145" name="Freeform 99"/>
              <p:cNvSpPr>
                <a:spLocks/>
              </p:cNvSpPr>
              <p:nvPr/>
            </p:nvSpPr>
            <p:spPr bwMode="auto">
              <a:xfrm>
                <a:off x="2962" y="2240"/>
                <a:ext cx="856" cy="914"/>
              </a:xfrm>
              <a:custGeom>
                <a:avLst/>
                <a:gdLst>
                  <a:gd name="T0" fmla="*/ 1 w 2566"/>
                  <a:gd name="T1" fmla="*/ 0 h 2741"/>
                  <a:gd name="T2" fmla="*/ 1 w 2566"/>
                  <a:gd name="T3" fmla="*/ 4 h 2741"/>
                  <a:gd name="T4" fmla="*/ 0 w 2566"/>
                  <a:gd name="T5" fmla="*/ 7 h 2741"/>
                  <a:gd name="T6" fmla="*/ 4 w 2566"/>
                  <a:gd name="T7" fmla="*/ 10 h 2741"/>
                  <a:gd name="T8" fmla="*/ 0 w 2566"/>
                  <a:gd name="T9" fmla="*/ 20 h 2741"/>
                  <a:gd name="T10" fmla="*/ 7 w 2566"/>
                  <a:gd name="T11" fmla="*/ 34 h 2741"/>
                  <a:gd name="T12" fmla="*/ 22 w 2566"/>
                  <a:gd name="T13" fmla="*/ 32 h 2741"/>
                  <a:gd name="T14" fmla="*/ 32 w 2566"/>
                  <a:gd name="T15" fmla="*/ 23 h 2741"/>
                  <a:gd name="T16" fmla="*/ 22 w 2566"/>
                  <a:gd name="T17" fmla="*/ 3 h 2741"/>
                  <a:gd name="T18" fmla="*/ 1 w 2566"/>
                  <a:gd name="T19" fmla="*/ 0 h 2741"/>
                  <a:gd name="T20" fmla="*/ 1 w 2566"/>
                  <a:gd name="T21" fmla="*/ 0 h 27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66"/>
                  <a:gd name="T34" fmla="*/ 0 h 2741"/>
                  <a:gd name="T35" fmla="*/ 2566 w 2566"/>
                  <a:gd name="T36" fmla="*/ 2741 h 274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66" h="2741">
                    <a:moveTo>
                      <a:pt x="92" y="0"/>
                    </a:moveTo>
                    <a:lnTo>
                      <a:pt x="94" y="307"/>
                    </a:lnTo>
                    <a:lnTo>
                      <a:pt x="10" y="530"/>
                    </a:lnTo>
                    <a:lnTo>
                      <a:pt x="364" y="818"/>
                    </a:lnTo>
                    <a:lnTo>
                      <a:pt x="0" y="1593"/>
                    </a:lnTo>
                    <a:lnTo>
                      <a:pt x="560" y="2741"/>
                    </a:lnTo>
                    <a:lnTo>
                      <a:pt x="1750" y="2587"/>
                    </a:lnTo>
                    <a:lnTo>
                      <a:pt x="2566" y="1882"/>
                    </a:lnTo>
                    <a:lnTo>
                      <a:pt x="1775" y="2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Freeform 100"/>
              <p:cNvSpPr>
                <a:spLocks/>
              </p:cNvSpPr>
              <p:nvPr/>
            </p:nvSpPr>
            <p:spPr bwMode="auto">
              <a:xfrm>
                <a:off x="2933" y="2550"/>
                <a:ext cx="194" cy="326"/>
              </a:xfrm>
              <a:custGeom>
                <a:avLst/>
                <a:gdLst>
                  <a:gd name="T0" fmla="*/ 4 w 582"/>
                  <a:gd name="T1" fmla="*/ 0 h 978"/>
                  <a:gd name="T2" fmla="*/ 0 w 582"/>
                  <a:gd name="T3" fmla="*/ 1 h 978"/>
                  <a:gd name="T4" fmla="*/ 0 w 582"/>
                  <a:gd name="T5" fmla="*/ 2 h 978"/>
                  <a:gd name="T6" fmla="*/ 7 w 582"/>
                  <a:gd name="T7" fmla="*/ 12 h 978"/>
                  <a:gd name="T8" fmla="*/ 4 w 582"/>
                  <a:gd name="T9" fmla="*/ 2 h 978"/>
                  <a:gd name="T10" fmla="*/ 4 w 582"/>
                  <a:gd name="T11" fmla="*/ 0 h 978"/>
                  <a:gd name="T12" fmla="*/ 4 w 582"/>
                  <a:gd name="T13" fmla="*/ 0 h 9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2"/>
                  <a:gd name="T22" fmla="*/ 0 h 978"/>
                  <a:gd name="T23" fmla="*/ 582 w 582"/>
                  <a:gd name="T24" fmla="*/ 978 h 9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2" h="978">
                    <a:moveTo>
                      <a:pt x="300" y="0"/>
                    </a:moveTo>
                    <a:lnTo>
                      <a:pt x="0" y="48"/>
                    </a:lnTo>
                    <a:lnTo>
                      <a:pt x="37" y="135"/>
                    </a:lnTo>
                    <a:lnTo>
                      <a:pt x="582" y="978"/>
                    </a:lnTo>
                    <a:lnTo>
                      <a:pt x="339" y="126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Freeform 101"/>
              <p:cNvSpPr>
                <a:spLocks/>
              </p:cNvSpPr>
              <p:nvPr/>
            </p:nvSpPr>
            <p:spPr bwMode="auto">
              <a:xfrm>
                <a:off x="2908" y="2710"/>
                <a:ext cx="482" cy="458"/>
              </a:xfrm>
              <a:custGeom>
                <a:avLst/>
                <a:gdLst>
                  <a:gd name="T0" fmla="*/ 3 w 1445"/>
                  <a:gd name="T1" fmla="*/ 0 h 1374"/>
                  <a:gd name="T2" fmla="*/ 0 w 1445"/>
                  <a:gd name="T3" fmla="*/ 1 h 1374"/>
                  <a:gd name="T4" fmla="*/ 8 w 1445"/>
                  <a:gd name="T5" fmla="*/ 17 h 1374"/>
                  <a:gd name="T6" fmla="*/ 18 w 1445"/>
                  <a:gd name="T7" fmla="*/ 16 h 1374"/>
                  <a:gd name="T8" fmla="*/ 9 w 1445"/>
                  <a:gd name="T9" fmla="*/ 15 h 1374"/>
                  <a:gd name="T10" fmla="*/ 3 w 1445"/>
                  <a:gd name="T11" fmla="*/ 2 h 1374"/>
                  <a:gd name="T12" fmla="*/ 3 w 1445"/>
                  <a:gd name="T13" fmla="*/ 0 h 1374"/>
                  <a:gd name="T14" fmla="*/ 3 w 1445"/>
                  <a:gd name="T15" fmla="*/ 0 h 13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45"/>
                  <a:gd name="T25" fmla="*/ 0 h 1374"/>
                  <a:gd name="T26" fmla="*/ 1445 w 1445"/>
                  <a:gd name="T27" fmla="*/ 1374 h 13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45" h="1374">
                    <a:moveTo>
                      <a:pt x="247" y="0"/>
                    </a:moveTo>
                    <a:lnTo>
                      <a:pt x="0" y="93"/>
                    </a:lnTo>
                    <a:lnTo>
                      <a:pt x="656" y="1374"/>
                    </a:lnTo>
                    <a:lnTo>
                      <a:pt x="1445" y="1331"/>
                    </a:lnTo>
                    <a:lnTo>
                      <a:pt x="719" y="1182"/>
                    </a:lnTo>
                    <a:lnTo>
                      <a:pt x="204" y="156"/>
                    </a:lnTo>
                    <a:lnTo>
                      <a:pt x="247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102"/>
              <p:cNvSpPr>
                <a:spLocks/>
              </p:cNvSpPr>
              <p:nvPr/>
            </p:nvSpPr>
            <p:spPr bwMode="auto">
              <a:xfrm>
                <a:off x="2891" y="2128"/>
                <a:ext cx="564" cy="285"/>
              </a:xfrm>
              <a:custGeom>
                <a:avLst/>
                <a:gdLst>
                  <a:gd name="T0" fmla="*/ 18 w 1694"/>
                  <a:gd name="T1" fmla="*/ 0 h 855"/>
                  <a:gd name="T2" fmla="*/ 0 w 1694"/>
                  <a:gd name="T3" fmla="*/ 3 h 855"/>
                  <a:gd name="T4" fmla="*/ 0 w 1694"/>
                  <a:gd name="T5" fmla="*/ 4 h 855"/>
                  <a:gd name="T6" fmla="*/ 17 w 1694"/>
                  <a:gd name="T7" fmla="*/ 11 h 855"/>
                  <a:gd name="T8" fmla="*/ 21 w 1694"/>
                  <a:gd name="T9" fmla="*/ 9 h 855"/>
                  <a:gd name="T10" fmla="*/ 10 w 1694"/>
                  <a:gd name="T11" fmla="*/ 6 h 855"/>
                  <a:gd name="T12" fmla="*/ 19 w 1694"/>
                  <a:gd name="T13" fmla="*/ 1 h 855"/>
                  <a:gd name="T14" fmla="*/ 18 w 1694"/>
                  <a:gd name="T15" fmla="*/ 0 h 855"/>
                  <a:gd name="T16" fmla="*/ 18 w 1694"/>
                  <a:gd name="T17" fmla="*/ 0 h 8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94"/>
                  <a:gd name="T28" fmla="*/ 0 h 855"/>
                  <a:gd name="T29" fmla="*/ 1694 w 1694"/>
                  <a:gd name="T30" fmla="*/ 855 h 85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94" h="855">
                    <a:moveTo>
                      <a:pt x="1463" y="0"/>
                    </a:moveTo>
                    <a:lnTo>
                      <a:pt x="20" y="275"/>
                    </a:lnTo>
                    <a:lnTo>
                      <a:pt x="0" y="335"/>
                    </a:lnTo>
                    <a:lnTo>
                      <a:pt x="1389" y="855"/>
                    </a:lnTo>
                    <a:lnTo>
                      <a:pt x="1694" y="731"/>
                    </a:lnTo>
                    <a:lnTo>
                      <a:pt x="845" y="455"/>
                    </a:lnTo>
                    <a:lnTo>
                      <a:pt x="1509" y="75"/>
                    </a:lnTo>
                    <a:lnTo>
                      <a:pt x="1463" y="0"/>
                    </a:lnTo>
                    <a:close/>
                  </a:path>
                </a:pathLst>
              </a:custGeom>
              <a:solidFill>
                <a:srgbClr val="F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103"/>
              <p:cNvSpPr>
                <a:spLocks/>
              </p:cNvSpPr>
              <p:nvPr/>
            </p:nvSpPr>
            <p:spPr bwMode="auto">
              <a:xfrm>
                <a:off x="2904" y="2371"/>
                <a:ext cx="602" cy="272"/>
              </a:xfrm>
              <a:custGeom>
                <a:avLst/>
                <a:gdLst>
                  <a:gd name="T0" fmla="*/ 3 w 1806"/>
                  <a:gd name="T1" fmla="*/ 0 h 816"/>
                  <a:gd name="T2" fmla="*/ 0 w 1806"/>
                  <a:gd name="T3" fmla="*/ 1 h 816"/>
                  <a:gd name="T4" fmla="*/ 0 w 1806"/>
                  <a:gd name="T5" fmla="*/ 2 h 816"/>
                  <a:gd name="T6" fmla="*/ 17 w 1806"/>
                  <a:gd name="T7" fmla="*/ 10 h 816"/>
                  <a:gd name="T8" fmla="*/ 22 w 1806"/>
                  <a:gd name="T9" fmla="*/ 8 h 816"/>
                  <a:gd name="T10" fmla="*/ 22 w 1806"/>
                  <a:gd name="T11" fmla="*/ 7 h 816"/>
                  <a:gd name="T12" fmla="*/ 19 w 1806"/>
                  <a:gd name="T13" fmla="*/ 7 h 816"/>
                  <a:gd name="T14" fmla="*/ 17 w 1806"/>
                  <a:gd name="T15" fmla="*/ 8 h 816"/>
                  <a:gd name="T16" fmla="*/ 3 w 1806"/>
                  <a:gd name="T17" fmla="*/ 2 h 816"/>
                  <a:gd name="T18" fmla="*/ 3 w 1806"/>
                  <a:gd name="T19" fmla="*/ 0 h 816"/>
                  <a:gd name="T20" fmla="*/ 3 w 1806"/>
                  <a:gd name="T21" fmla="*/ 0 h 8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06"/>
                  <a:gd name="T34" fmla="*/ 0 h 816"/>
                  <a:gd name="T35" fmla="*/ 1806 w 1806"/>
                  <a:gd name="T36" fmla="*/ 816 h 8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06" h="816">
                    <a:moveTo>
                      <a:pt x="241" y="0"/>
                    </a:moveTo>
                    <a:lnTo>
                      <a:pt x="0" y="101"/>
                    </a:lnTo>
                    <a:lnTo>
                      <a:pt x="0" y="172"/>
                    </a:lnTo>
                    <a:lnTo>
                      <a:pt x="1349" y="816"/>
                    </a:lnTo>
                    <a:lnTo>
                      <a:pt x="1779" y="687"/>
                    </a:lnTo>
                    <a:lnTo>
                      <a:pt x="1806" y="570"/>
                    </a:lnTo>
                    <a:lnTo>
                      <a:pt x="1574" y="551"/>
                    </a:lnTo>
                    <a:lnTo>
                      <a:pt x="1344" y="636"/>
                    </a:lnTo>
                    <a:lnTo>
                      <a:pt x="207" y="129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F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104"/>
              <p:cNvSpPr>
                <a:spLocks/>
              </p:cNvSpPr>
              <p:nvPr/>
            </p:nvSpPr>
            <p:spPr bwMode="auto">
              <a:xfrm>
                <a:off x="3010" y="2500"/>
                <a:ext cx="454" cy="360"/>
              </a:xfrm>
              <a:custGeom>
                <a:avLst/>
                <a:gdLst>
                  <a:gd name="T0" fmla="*/ 0 w 1360"/>
                  <a:gd name="T1" fmla="*/ 1 h 1080"/>
                  <a:gd name="T2" fmla="*/ 0 w 1360"/>
                  <a:gd name="T3" fmla="*/ 2 h 1080"/>
                  <a:gd name="T4" fmla="*/ 0 w 1360"/>
                  <a:gd name="T5" fmla="*/ 4 h 1080"/>
                  <a:gd name="T6" fmla="*/ 1 w 1360"/>
                  <a:gd name="T7" fmla="*/ 5 h 1080"/>
                  <a:gd name="T8" fmla="*/ 3 w 1360"/>
                  <a:gd name="T9" fmla="*/ 5 h 1080"/>
                  <a:gd name="T10" fmla="*/ 10 w 1360"/>
                  <a:gd name="T11" fmla="*/ 10 h 1080"/>
                  <a:gd name="T12" fmla="*/ 13 w 1360"/>
                  <a:gd name="T13" fmla="*/ 13 h 1080"/>
                  <a:gd name="T14" fmla="*/ 15 w 1360"/>
                  <a:gd name="T15" fmla="*/ 13 h 1080"/>
                  <a:gd name="T16" fmla="*/ 15 w 1360"/>
                  <a:gd name="T17" fmla="*/ 10 h 1080"/>
                  <a:gd name="T18" fmla="*/ 17 w 1360"/>
                  <a:gd name="T19" fmla="*/ 6 h 1080"/>
                  <a:gd name="T20" fmla="*/ 13 w 1360"/>
                  <a:gd name="T21" fmla="*/ 6 h 1080"/>
                  <a:gd name="T22" fmla="*/ 1 w 1360"/>
                  <a:gd name="T23" fmla="*/ 0 h 1080"/>
                  <a:gd name="T24" fmla="*/ 0 w 1360"/>
                  <a:gd name="T25" fmla="*/ 1 h 1080"/>
                  <a:gd name="T26" fmla="*/ 0 w 1360"/>
                  <a:gd name="T27" fmla="*/ 1 h 108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60"/>
                  <a:gd name="T43" fmla="*/ 0 h 1080"/>
                  <a:gd name="T44" fmla="*/ 1360 w 1360"/>
                  <a:gd name="T45" fmla="*/ 1080 h 108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60" h="1080">
                    <a:moveTo>
                      <a:pt x="6" y="59"/>
                    </a:moveTo>
                    <a:lnTo>
                      <a:pt x="0" y="180"/>
                    </a:lnTo>
                    <a:lnTo>
                      <a:pt x="10" y="314"/>
                    </a:lnTo>
                    <a:lnTo>
                      <a:pt x="78" y="384"/>
                    </a:lnTo>
                    <a:lnTo>
                      <a:pt x="226" y="419"/>
                    </a:lnTo>
                    <a:lnTo>
                      <a:pt x="805" y="844"/>
                    </a:lnTo>
                    <a:lnTo>
                      <a:pt x="1060" y="1040"/>
                    </a:lnTo>
                    <a:lnTo>
                      <a:pt x="1244" y="1080"/>
                    </a:lnTo>
                    <a:lnTo>
                      <a:pt x="1219" y="835"/>
                    </a:lnTo>
                    <a:lnTo>
                      <a:pt x="1360" y="465"/>
                    </a:lnTo>
                    <a:lnTo>
                      <a:pt x="1075" y="450"/>
                    </a:lnTo>
                    <a:lnTo>
                      <a:pt x="50" y="0"/>
                    </a:lnTo>
                    <a:lnTo>
                      <a:pt x="6" y="59"/>
                    </a:lnTo>
                    <a:close/>
                  </a:path>
                </a:pathLst>
              </a:custGeom>
              <a:solidFill>
                <a:srgbClr val="F7A8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105"/>
              <p:cNvSpPr>
                <a:spLocks/>
              </p:cNvSpPr>
              <p:nvPr/>
            </p:nvSpPr>
            <p:spPr bwMode="auto">
              <a:xfrm>
                <a:off x="3286" y="2193"/>
                <a:ext cx="549" cy="130"/>
              </a:xfrm>
              <a:custGeom>
                <a:avLst/>
                <a:gdLst>
                  <a:gd name="T0" fmla="*/ 0 w 1646"/>
                  <a:gd name="T1" fmla="*/ 4 h 390"/>
                  <a:gd name="T2" fmla="*/ 1 w 1646"/>
                  <a:gd name="T3" fmla="*/ 3 h 390"/>
                  <a:gd name="T4" fmla="*/ 2 w 1646"/>
                  <a:gd name="T5" fmla="*/ 3 h 390"/>
                  <a:gd name="T6" fmla="*/ 3 w 1646"/>
                  <a:gd name="T7" fmla="*/ 3 h 390"/>
                  <a:gd name="T8" fmla="*/ 5 w 1646"/>
                  <a:gd name="T9" fmla="*/ 2 h 390"/>
                  <a:gd name="T10" fmla="*/ 6 w 1646"/>
                  <a:gd name="T11" fmla="*/ 2 h 390"/>
                  <a:gd name="T12" fmla="*/ 7 w 1646"/>
                  <a:gd name="T13" fmla="*/ 2 h 390"/>
                  <a:gd name="T14" fmla="*/ 9 w 1646"/>
                  <a:gd name="T15" fmla="*/ 1 h 390"/>
                  <a:gd name="T16" fmla="*/ 10 w 1646"/>
                  <a:gd name="T17" fmla="*/ 1 h 390"/>
                  <a:gd name="T18" fmla="*/ 11 w 1646"/>
                  <a:gd name="T19" fmla="*/ 1 h 390"/>
                  <a:gd name="T20" fmla="*/ 13 w 1646"/>
                  <a:gd name="T21" fmla="*/ 1 h 390"/>
                  <a:gd name="T22" fmla="*/ 14 w 1646"/>
                  <a:gd name="T23" fmla="*/ 0 h 390"/>
                  <a:gd name="T24" fmla="*/ 15 w 1646"/>
                  <a:gd name="T25" fmla="*/ 0 h 390"/>
                  <a:gd name="T26" fmla="*/ 20 w 1646"/>
                  <a:gd name="T27" fmla="*/ 1 h 390"/>
                  <a:gd name="T28" fmla="*/ 2 w 1646"/>
                  <a:gd name="T29" fmla="*/ 5 h 390"/>
                  <a:gd name="T30" fmla="*/ 0 w 1646"/>
                  <a:gd name="T31" fmla="*/ 4 h 390"/>
                  <a:gd name="T32" fmla="*/ 0 w 1646"/>
                  <a:gd name="T33" fmla="*/ 4 h 39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46"/>
                  <a:gd name="T52" fmla="*/ 0 h 390"/>
                  <a:gd name="T53" fmla="*/ 1646 w 1646"/>
                  <a:gd name="T54" fmla="*/ 390 h 39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46" h="390">
                    <a:moveTo>
                      <a:pt x="0" y="292"/>
                    </a:moveTo>
                    <a:lnTo>
                      <a:pt x="53" y="273"/>
                    </a:lnTo>
                    <a:lnTo>
                      <a:pt x="191" y="238"/>
                    </a:lnTo>
                    <a:lnTo>
                      <a:pt x="281" y="216"/>
                    </a:lnTo>
                    <a:lnTo>
                      <a:pt x="383" y="190"/>
                    </a:lnTo>
                    <a:lnTo>
                      <a:pt x="490" y="165"/>
                    </a:lnTo>
                    <a:lnTo>
                      <a:pt x="602" y="139"/>
                    </a:lnTo>
                    <a:lnTo>
                      <a:pt x="715" y="112"/>
                    </a:lnTo>
                    <a:lnTo>
                      <a:pt x="822" y="87"/>
                    </a:lnTo>
                    <a:lnTo>
                      <a:pt x="924" y="64"/>
                    </a:lnTo>
                    <a:lnTo>
                      <a:pt x="1014" y="43"/>
                    </a:lnTo>
                    <a:lnTo>
                      <a:pt x="1150" y="12"/>
                    </a:lnTo>
                    <a:lnTo>
                      <a:pt x="1202" y="0"/>
                    </a:lnTo>
                    <a:lnTo>
                      <a:pt x="1646" y="75"/>
                    </a:lnTo>
                    <a:lnTo>
                      <a:pt x="158" y="390"/>
                    </a:lnTo>
                    <a:lnTo>
                      <a:pt x="0" y="292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106"/>
              <p:cNvSpPr>
                <a:spLocks/>
              </p:cNvSpPr>
              <p:nvPr/>
            </p:nvSpPr>
            <p:spPr bwMode="auto">
              <a:xfrm>
                <a:off x="3279" y="2664"/>
                <a:ext cx="86" cy="139"/>
              </a:xfrm>
              <a:custGeom>
                <a:avLst/>
                <a:gdLst>
                  <a:gd name="T0" fmla="*/ 1 w 259"/>
                  <a:gd name="T1" fmla="*/ 0 h 417"/>
                  <a:gd name="T2" fmla="*/ 3 w 259"/>
                  <a:gd name="T3" fmla="*/ 0 h 417"/>
                  <a:gd name="T4" fmla="*/ 2 w 259"/>
                  <a:gd name="T5" fmla="*/ 3 h 417"/>
                  <a:gd name="T6" fmla="*/ 1 w 259"/>
                  <a:gd name="T7" fmla="*/ 5 h 417"/>
                  <a:gd name="T8" fmla="*/ 0 w 259"/>
                  <a:gd name="T9" fmla="*/ 4 h 417"/>
                  <a:gd name="T10" fmla="*/ 0 w 259"/>
                  <a:gd name="T11" fmla="*/ 1 h 417"/>
                  <a:gd name="T12" fmla="*/ 1 w 259"/>
                  <a:gd name="T13" fmla="*/ 0 h 417"/>
                  <a:gd name="T14" fmla="*/ 1 w 259"/>
                  <a:gd name="T15" fmla="*/ 0 h 4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9"/>
                  <a:gd name="T25" fmla="*/ 0 h 417"/>
                  <a:gd name="T26" fmla="*/ 259 w 259"/>
                  <a:gd name="T27" fmla="*/ 417 h 4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9" h="417">
                    <a:moveTo>
                      <a:pt x="75" y="0"/>
                    </a:moveTo>
                    <a:lnTo>
                      <a:pt x="259" y="21"/>
                    </a:lnTo>
                    <a:lnTo>
                      <a:pt x="135" y="241"/>
                    </a:lnTo>
                    <a:lnTo>
                      <a:pt x="110" y="417"/>
                    </a:lnTo>
                    <a:lnTo>
                      <a:pt x="0" y="350"/>
                    </a:lnTo>
                    <a:lnTo>
                      <a:pt x="25" y="8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107"/>
              <p:cNvSpPr>
                <a:spLocks/>
              </p:cNvSpPr>
              <p:nvPr/>
            </p:nvSpPr>
            <p:spPr bwMode="auto">
              <a:xfrm>
                <a:off x="3216" y="2803"/>
                <a:ext cx="141" cy="82"/>
              </a:xfrm>
              <a:custGeom>
                <a:avLst/>
                <a:gdLst>
                  <a:gd name="T0" fmla="*/ 0 w 423"/>
                  <a:gd name="T1" fmla="*/ 0 h 247"/>
                  <a:gd name="T2" fmla="*/ 2 w 423"/>
                  <a:gd name="T3" fmla="*/ 0 h 247"/>
                  <a:gd name="T4" fmla="*/ 5 w 423"/>
                  <a:gd name="T5" fmla="*/ 2 h 247"/>
                  <a:gd name="T6" fmla="*/ 1 w 423"/>
                  <a:gd name="T7" fmla="*/ 3 h 247"/>
                  <a:gd name="T8" fmla="*/ 0 w 423"/>
                  <a:gd name="T9" fmla="*/ 0 h 247"/>
                  <a:gd name="T10" fmla="*/ 0 w 423"/>
                  <a:gd name="T11" fmla="*/ 0 h 2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3"/>
                  <a:gd name="T19" fmla="*/ 0 h 247"/>
                  <a:gd name="T20" fmla="*/ 423 w 423"/>
                  <a:gd name="T21" fmla="*/ 247 h 2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3" h="247">
                    <a:moveTo>
                      <a:pt x="0" y="16"/>
                    </a:moveTo>
                    <a:lnTo>
                      <a:pt x="174" y="0"/>
                    </a:lnTo>
                    <a:lnTo>
                      <a:pt x="423" y="201"/>
                    </a:lnTo>
                    <a:lnTo>
                      <a:pt x="44" y="24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108"/>
              <p:cNvSpPr>
                <a:spLocks/>
              </p:cNvSpPr>
              <p:nvPr/>
            </p:nvSpPr>
            <p:spPr bwMode="auto">
              <a:xfrm>
                <a:off x="3177" y="2893"/>
                <a:ext cx="793" cy="250"/>
              </a:xfrm>
              <a:custGeom>
                <a:avLst/>
                <a:gdLst>
                  <a:gd name="T0" fmla="*/ 2 w 2378"/>
                  <a:gd name="T1" fmla="*/ 4 h 751"/>
                  <a:gd name="T2" fmla="*/ 2 w 2378"/>
                  <a:gd name="T3" fmla="*/ 6 h 751"/>
                  <a:gd name="T4" fmla="*/ 0 w 2378"/>
                  <a:gd name="T5" fmla="*/ 7 h 751"/>
                  <a:gd name="T6" fmla="*/ 7 w 2378"/>
                  <a:gd name="T7" fmla="*/ 9 h 751"/>
                  <a:gd name="T8" fmla="*/ 21 w 2378"/>
                  <a:gd name="T9" fmla="*/ 8 h 751"/>
                  <a:gd name="T10" fmla="*/ 22 w 2378"/>
                  <a:gd name="T11" fmla="*/ 8 h 751"/>
                  <a:gd name="T12" fmla="*/ 24 w 2378"/>
                  <a:gd name="T13" fmla="*/ 8 h 751"/>
                  <a:gd name="T14" fmla="*/ 25 w 2378"/>
                  <a:gd name="T15" fmla="*/ 8 h 751"/>
                  <a:gd name="T16" fmla="*/ 27 w 2378"/>
                  <a:gd name="T17" fmla="*/ 7 h 751"/>
                  <a:gd name="T18" fmla="*/ 27 w 2378"/>
                  <a:gd name="T19" fmla="*/ 7 h 751"/>
                  <a:gd name="T20" fmla="*/ 28 w 2378"/>
                  <a:gd name="T21" fmla="*/ 7 h 751"/>
                  <a:gd name="T22" fmla="*/ 29 w 2378"/>
                  <a:gd name="T23" fmla="*/ 6 h 751"/>
                  <a:gd name="T24" fmla="*/ 29 w 2378"/>
                  <a:gd name="T25" fmla="*/ 6 h 751"/>
                  <a:gd name="T26" fmla="*/ 29 w 2378"/>
                  <a:gd name="T27" fmla="*/ 2 h 751"/>
                  <a:gd name="T28" fmla="*/ 27 w 2378"/>
                  <a:gd name="T29" fmla="*/ 0 h 751"/>
                  <a:gd name="T30" fmla="*/ 18 w 2378"/>
                  <a:gd name="T31" fmla="*/ 2 h 751"/>
                  <a:gd name="T32" fmla="*/ 2 w 2378"/>
                  <a:gd name="T33" fmla="*/ 4 h 751"/>
                  <a:gd name="T34" fmla="*/ 2 w 2378"/>
                  <a:gd name="T35" fmla="*/ 4 h 7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378"/>
                  <a:gd name="T55" fmla="*/ 0 h 751"/>
                  <a:gd name="T56" fmla="*/ 2378 w 2378"/>
                  <a:gd name="T57" fmla="*/ 751 h 75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378" h="751">
                    <a:moveTo>
                      <a:pt x="155" y="301"/>
                    </a:moveTo>
                    <a:lnTo>
                      <a:pt x="129" y="450"/>
                    </a:lnTo>
                    <a:lnTo>
                      <a:pt x="0" y="601"/>
                    </a:lnTo>
                    <a:lnTo>
                      <a:pt x="563" y="751"/>
                    </a:lnTo>
                    <a:lnTo>
                      <a:pt x="1684" y="647"/>
                    </a:lnTo>
                    <a:lnTo>
                      <a:pt x="1763" y="616"/>
                    </a:lnTo>
                    <a:lnTo>
                      <a:pt x="1913" y="647"/>
                    </a:lnTo>
                    <a:lnTo>
                      <a:pt x="2042" y="630"/>
                    </a:lnTo>
                    <a:lnTo>
                      <a:pt x="2187" y="607"/>
                    </a:lnTo>
                    <a:lnTo>
                      <a:pt x="2221" y="580"/>
                    </a:lnTo>
                    <a:lnTo>
                      <a:pt x="2276" y="534"/>
                    </a:lnTo>
                    <a:lnTo>
                      <a:pt x="2326" y="490"/>
                    </a:lnTo>
                    <a:lnTo>
                      <a:pt x="2348" y="471"/>
                    </a:lnTo>
                    <a:lnTo>
                      <a:pt x="2378" y="186"/>
                    </a:lnTo>
                    <a:lnTo>
                      <a:pt x="2218" y="0"/>
                    </a:lnTo>
                    <a:lnTo>
                      <a:pt x="1439" y="140"/>
                    </a:lnTo>
                    <a:lnTo>
                      <a:pt x="155" y="301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109"/>
              <p:cNvSpPr>
                <a:spLocks/>
              </p:cNvSpPr>
              <p:nvPr/>
            </p:nvSpPr>
            <p:spPr bwMode="auto">
              <a:xfrm>
                <a:off x="2961" y="2573"/>
                <a:ext cx="1021" cy="577"/>
              </a:xfrm>
              <a:custGeom>
                <a:avLst/>
                <a:gdLst>
                  <a:gd name="T0" fmla="*/ 0 w 3063"/>
                  <a:gd name="T1" fmla="*/ 0 h 1730"/>
                  <a:gd name="T2" fmla="*/ 2 w 3063"/>
                  <a:gd name="T3" fmla="*/ 0 h 1730"/>
                  <a:gd name="T4" fmla="*/ 3 w 3063"/>
                  <a:gd name="T5" fmla="*/ 2 h 1730"/>
                  <a:gd name="T6" fmla="*/ 4 w 3063"/>
                  <a:gd name="T7" fmla="*/ 3 h 1730"/>
                  <a:gd name="T8" fmla="*/ 11 w 3063"/>
                  <a:gd name="T9" fmla="*/ 8 h 1730"/>
                  <a:gd name="T10" fmla="*/ 8 w 3063"/>
                  <a:gd name="T11" fmla="*/ 8 h 1730"/>
                  <a:gd name="T12" fmla="*/ 10 w 3063"/>
                  <a:gd name="T13" fmla="*/ 12 h 1730"/>
                  <a:gd name="T14" fmla="*/ 16 w 3063"/>
                  <a:gd name="T15" fmla="*/ 11 h 1730"/>
                  <a:gd name="T16" fmla="*/ 20 w 3063"/>
                  <a:gd name="T17" fmla="*/ 12 h 1730"/>
                  <a:gd name="T18" fmla="*/ 30 w 3063"/>
                  <a:gd name="T19" fmla="*/ 9 h 1730"/>
                  <a:gd name="T20" fmla="*/ 36 w 3063"/>
                  <a:gd name="T21" fmla="*/ 9 h 1730"/>
                  <a:gd name="T22" fmla="*/ 38 w 3063"/>
                  <a:gd name="T23" fmla="*/ 12 h 1730"/>
                  <a:gd name="T24" fmla="*/ 37 w 3063"/>
                  <a:gd name="T25" fmla="*/ 18 h 1730"/>
                  <a:gd name="T26" fmla="*/ 35 w 3063"/>
                  <a:gd name="T27" fmla="*/ 19 h 1730"/>
                  <a:gd name="T28" fmla="*/ 31 w 3063"/>
                  <a:gd name="T29" fmla="*/ 20 h 1730"/>
                  <a:gd name="T30" fmla="*/ 29 w 3063"/>
                  <a:gd name="T31" fmla="*/ 20 h 1730"/>
                  <a:gd name="T32" fmla="*/ 28 w 3063"/>
                  <a:gd name="T33" fmla="*/ 20 h 1730"/>
                  <a:gd name="T34" fmla="*/ 14 w 3063"/>
                  <a:gd name="T35" fmla="*/ 21 h 1730"/>
                  <a:gd name="T36" fmla="*/ 7 w 3063"/>
                  <a:gd name="T37" fmla="*/ 20 h 1730"/>
                  <a:gd name="T38" fmla="*/ 12 w 3063"/>
                  <a:gd name="T39" fmla="*/ 19 h 1730"/>
                  <a:gd name="T40" fmla="*/ 32 w 3063"/>
                  <a:gd name="T41" fmla="*/ 17 h 1730"/>
                  <a:gd name="T42" fmla="*/ 35 w 3063"/>
                  <a:gd name="T43" fmla="*/ 17 h 1730"/>
                  <a:gd name="T44" fmla="*/ 36 w 3063"/>
                  <a:gd name="T45" fmla="*/ 14 h 1730"/>
                  <a:gd name="T46" fmla="*/ 36 w 3063"/>
                  <a:gd name="T47" fmla="*/ 14 h 1730"/>
                  <a:gd name="T48" fmla="*/ 35 w 3063"/>
                  <a:gd name="T49" fmla="*/ 13 h 1730"/>
                  <a:gd name="T50" fmla="*/ 35 w 3063"/>
                  <a:gd name="T51" fmla="*/ 13 h 1730"/>
                  <a:gd name="T52" fmla="*/ 35 w 3063"/>
                  <a:gd name="T53" fmla="*/ 13 h 1730"/>
                  <a:gd name="T54" fmla="*/ 34 w 3063"/>
                  <a:gd name="T55" fmla="*/ 12 h 1730"/>
                  <a:gd name="T56" fmla="*/ 31 w 3063"/>
                  <a:gd name="T57" fmla="*/ 12 h 1730"/>
                  <a:gd name="T58" fmla="*/ 29 w 3063"/>
                  <a:gd name="T59" fmla="*/ 13 h 1730"/>
                  <a:gd name="T60" fmla="*/ 28 w 3063"/>
                  <a:gd name="T61" fmla="*/ 13 h 1730"/>
                  <a:gd name="T62" fmla="*/ 10 w 3063"/>
                  <a:gd name="T63" fmla="*/ 15 h 1730"/>
                  <a:gd name="T64" fmla="*/ 9 w 3063"/>
                  <a:gd name="T65" fmla="*/ 15 h 1730"/>
                  <a:gd name="T66" fmla="*/ 0 w 3063"/>
                  <a:gd name="T67" fmla="*/ 1 h 1730"/>
                  <a:gd name="T68" fmla="*/ 6 w 3063"/>
                  <a:gd name="T69" fmla="*/ 9 h 1730"/>
                  <a:gd name="T70" fmla="*/ 0 w 3063"/>
                  <a:gd name="T71" fmla="*/ 0 h 1730"/>
                  <a:gd name="T72" fmla="*/ 0 w 3063"/>
                  <a:gd name="T73" fmla="*/ 0 h 1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063"/>
                  <a:gd name="T112" fmla="*/ 0 h 1730"/>
                  <a:gd name="T113" fmla="*/ 3063 w 3063"/>
                  <a:gd name="T114" fmla="*/ 1730 h 1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063" h="1730">
                    <a:moveTo>
                      <a:pt x="15" y="29"/>
                    </a:moveTo>
                    <a:lnTo>
                      <a:pt x="134" y="0"/>
                    </a:lnTo>
                    <a:lnTo>
                      <a:pt x="205" y="184"/>
                    </a:lnTo>
                    <a:lnTo>
                      <a:pt x="306" y="212"/>
                    </a:lnTo>
                    <a:lnTo>
                      <a:pt x="880" y="630"/>
                    </a:lnTo>
                    <a:lnTo>
                      <a:pt x="669" y="680"/>
                    </a:lnTo>
                    <a:lnTo>
                      <a:pt x="809" y="936"/>
                    </a:lnTo>
                    <a:lnTo>
                      <a:pt x="1284" y="885"/>
                    </a:lnTo>
                    <a:lnTo>
                      <a:pt x="1594" y="980"/>
                    </a:lnTo>
                    <a:lnTo>
                      <a:pt x="2453" y="705"/>
                    </a:lnTo>
                    <a:lnTo>
                      <a:pt x="2883" y="730"/>
                    </a:lnTo>
                    <a:lnTo>
                      <a:pt x="3063" y="970"/>
                    </a:lnTo>
                    <a:lnTo>
                      <a:pt x="3014" y="1427"/>
                    </a:lnTo>
                    <a:lnTo>
                      <a:pt x="2858" y="1555"/>
                    </a:lnTo>
                    <a:lnTo>
                      <a:pt x="2537" y="1614"/>
                    </a:lnTo>
                    <a:lnTo>
                      <a:pt x="2388" y="1581"/>
                    </a:lnTo>
                    <a:lnTo>
                      <a:pt x="2269" y="1620"/>
                    </a:lnTo>
                    <a:lnTo>
                      <a:pt x="1115" y="1730"/>
                    </a:lnTo>
                    <a:lnTo>
                      <a:pt x="561" y="1594"/>
                    </a:lnTo>
                    <a:lnTo>
                      <a:pt x="964" y="1535"/>
                    </a:lnTo>
                    <a:lnTo>
                      <a:pt x="2554" y="1409"/>
                    </a:lnTo>
                    <a:lnTo>
                      <a:pt x="2808" y="1395"/>
                    </a:lnTo>
                    <a:lnTo>
                      <a:pt x="2908" y="1160"/>
                    </a:lnTo>
                    <a:lnTo>
                      <a:pt x="2892" y="1133"/>
                    </a:lnTo>
                    <a:lnTo>
                      <a:pt x="2855" y="1074"/>
                    </a:lnTo>
                    <a:lnTo>
                      <a:pt x="2834" y="1042"/>
                    </a:lnTo>
                    <a:lnTo>
                      <a:pt x="2815" y="1012"/>
                    </a:lnTo>
                    <a:lnTo>
                      <a:pt x="2788" y="980"/>
                    </a:lnTo>
                    <a:lnTo>
                      <a:pt x="2536" y="1006"/>
                    </a:lnTo>
                    <a:lnTo>
                      <a:pt x="2372" y="1029"/>
                    </a:lnTo>
                    <a:lnTo>
                      <a:pt x="2298" y="1040"/>
                    </a:lnTo>
                    <a:lnTo>
                      <a:pt x="784" y="1215"/>
                    </a:lnTo>
                    <a:lnTo>
                      <a:pt x="703" y="1237"/>
                    </a:lnTo>
                    <a:lnTo>
                      <a:pt x="0" y="119"/>
                    </a:lnTo>
                    <a:lnTo>
                      <a:pt x="459" y="710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7A7A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110"/>
              <p:cNvSpPr>
                <a:spLocks/>
              </p:cNvSpPr>
              <p:nvPr/>
            </p:nvSpPr>
            <p:spPr bwMode="auto">
              <a:xfrm>
                <a:off x="3660" y="2798"/>
                <a:ext cx="198" cy="60"/>
              </a:xfrm>
              <a:custGeom>
                <a:avLst/>
                <a:gdLst>
                  <a:gd name="T0" fmla="*/ 0 w 593"/>
                  <a:gd name="T1" fmla="*/ 2 h 178"/>
                  <a:gd name="T2" fmla="*/ 5 w 593"/>
                  <a:gd name="T3" fmla="*/ 2 h 178"/>
                  <a:gd name="T4" fmla="*/ 7 w 593"/>
                  <a:gd name="T5" fmla="*/ 2 h 178"/>
                  <a:gd name="T6" fmla="*/ 6 w 593"/>
                  <a:gd name="T7" fmla="*/ 1 h 178"/>
                  <a:gd name="T8" fmla="*/ 7 w 593"/>
                  <a:gd name="T9" fmla="*/ 0 h 178"/>
                  <a:gd name="T10" fmla="*/ 5 w 593"/>
                  <a:gd name="T11" fmla="*/ 0 h 178"/>
                  <a:gd name="T12" fmla="*/ 2 w 593"/>
                  <a:gd name="T13" fmla="*/ 2 h 178"/>
                  <a:gd name="T14" fmla="*/ 0 w 593"/>
                  <a:gd name="T15" fmla="*/ 2 h 178"/>
                  <a:gd name="T16" fmla="*/ 0 w 593"/>
                  <a:gd name="T17" fmla="*/ 2 h 1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3"/>
                  <a:gd name="T28" fmla="*/ 0 h 178"/>
                  <a:gd name="T29" fmla="*/ 593 w 593"/>
                  <a:gd name="T30" fmla="*/ 178 h 1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3" h="178">
                    <a:moveTo>
                      <a:pt x="0" y="178"/>
                    </a:moveTo>
                    <a:lnTo>
                      <a:pt x="423" y="161"/>
                    </a:lnTo>
                    <a:lnTo>
                      <a:pt x="593" y="142"/>
                    </a:lnTo>
                    <a:lnTo>
                      <a:pt x="519" y="68"/>
                    </a:lnTo>
                    <a:lnTo>
                      <a:pt x="546" y="0"/>
                    </a:lnTo>
                    <a:lnTo>
                      <a:pt x="380" y="29"/>
                    </a:lnTo>
                    <a:lnTo>
                      <a:pt x="155" y="124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948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" name="Freeform 111"/>
              <p:cNvSpPr>
                <a:spLocks/>
              </p:cNvSpPr>
              <p:nvPr/>
            </p:nvSpPr>
            <p:spPr bwMode="auto">
              <a:xfrm>
                <a:off x="3267" y="2644"/>
                <a:ext cx="88" cy="159"/>
              </a:xfrm>
              <a:custGeom>
                <a:avLst/>
                <a:gdLst>
                  <a:gd name="T0" fmla="*/ 0 w 264"/>
                  <a:gd name="T1" fmla="*/ 5 h 477"/>
                  <a:gd name="T2" fmla="*/ 0 w 264"/>
                  <a:gd name="T3" fmla="*/ 3 h 477"/>
                  <a:gd name="T4" fmla="*/ 1 w 264"/>
                  <a:gd name="T5" fmla="*/ 1 h 477"/>
                  <a:gd name="T6" fmla="*/ 1 w 264"/>
                  <a:gd name="T7" fmla="*/ 0 h 477"/>
                  <a:gd name="T8" fmla="*/ 3 w 264"/>
                  <a:gd name="T9" fmla="*/ 1 h 477"/>
                  <a:gd name="T10" fmla="*/ 3 w 264"/>
                  <a:gd name="T11" fmla="*/ 1 h 477"/>
                  <a:gd name="T12" fmla="*/ 1 w 264"/>
                  <a:gd name="T13" fmla="*/ 2 h 477"/>
                  <a:gd name="T14" fmla="*/ 1 w 264"/>
                  <a:gd name="T15" fmla="*/ 3 h 477"/>
                  <a:gd name="T16" fmla="*/ 1 w 264"/>
                  <a:gd name="T17" fmla="*/ 5 h 477"/>
                  <a:gd name="T18" fmla="*/ 2 w 264"/>
                  <a:gd name="T19" fmla="*/ 6 h 477"/>
                  <a:gd name="T20" fmla="*/ 0 w 264"/>
                  <a:gd name="T21" fmla="*/ 5 h 477"/>
                  <a:gd name="T22" fmla="*/ 0 w 264"/>
                  <a:gd name="T23" fmla="*/ 5 h 4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4"/>
                  <a:gd name="T37" fmla="*/ 0 h 477"/>
                  <a:gd name="T38" fmla="*/ 264 w 264"/>
                  <a:gd name="T39" fmla="*/ 477 h 4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4" h="477">
                    <a:moveTo>
                      <a:pt x="9" y="420"/>
                    </a:moveTo>
                    <a:lnTo>
                      <a:pt x="0" y="266"/>
                    </a:lnTo>
                    <a:lnTo>
                      <a:pt x="59" y="96"/>
                    </a:lnTo>
                    <a:lnTo>
                      <a:pt x="109" y="0"/>
                    </a:lnTo>
                    <a:lnTo>
                      <a:pt x="264" y="81"/>
                    </a:lnTo>
                    <a:lnTo>
                      <a:pt x="214" y="106"/>
                    </a:lnTo>
                    <a:lnTo>
                      <a:pt x="119" y="131"/>
                    </a:lnTo>
                    <a:lnTo>
                      <a:pt x="73" y="245"/>
                    </a:lnTo>
                    <a:lnTo>
                      <a:pt x="73" y="366"/>
                    </a:lnTo>
                    <a:lnTo>
                      <a:pt x="144" y="477"/>
                    </a:lnTo>
                    <a:lnTo>
                      <a:pt x="9" y="420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" name="Freeform 112"/>
              <p:cNvSpPr>
                <a:spLocks/>
              </p:cNvSpPr>
              <p:nvPr/>
            </p:nvSpPr>
            <p:spPr bwMode="auto">
              <a:xfrm>
                <a:off x="3283" y="2186"/>
                <a:ext cx="462" cy="165"/>
              </a:xfrm>
              <a:custGeom>
                <a:avLst/>
                <a:gdLst>
                  <a:gd name="T0" fmla="*/ 0 w 1385"/>
                  <a:gd name="T1" fmla="*/ 4 h 496"/>
                  <a:gd name="T2" fmla="*/ 14 w 1385"/>
                  <a:gd name="T3" fmla="*/ 0 h 496"/>
                  <a:gd name="T4" fmla="*/ 16 w 1385"/>
                  <a:gd name="T5" fmla="*/ 0 h 496"/>
                  <a:gd name="T6" fmla="*/ 3 w 1385"/>
                  <a:gd name="T7" fmla="*/ 4 h 496"/>
                  <a:gd name="T8" fmla="*/ 17 w 1385"/>
                  <a:gd name="T9" fmla="*/ 1 h 496"/>
                  <a:gd name="T10" fmla="*/ 4 w 1385"/>
                  <a:gd name="T11" fmla="*/ 6 h 496"/>
                  <a:gd name="T12" fmla="*/ 0 w 1385"/>
                  <a:gd name="T13" fmla="*/ 4 h 496"/>
                  <a:gd name="T14" fmla="*/ 0 w 1385"/>
                  <a:gd name="T15" fmla="*/ 4 h 4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85"/>
                  <a:gd name="T25" fmla="*/ 0 h 496"/>
                  <a:gd name="T26" fmla="*/ 1385 w 1385"/>
                  <a:gd name="T27" fmla="*/ 496 h 49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85" h="496">
                    <a:moveTo>
                      <a:pt x="0" y="297"/>
                    </a:moveTo>
                    <a:lnTo>
                      <a:pt x="1110" y="0"/>
                    </a:lnTo>
                    <a:lnTo>
                      <a:pt x="1255" y="31"/>
                    </a:lnTo>
                    <a:lnTo>
                      <a:pt x="269" y="309"/>
                    </a:lnTo>
                    <a:lnTo>
                      <a:pt x="1385" y="121"/>
                    </a:lnTo>
                    <a:lnTo>
                      <a:pt x="291" y="496"/>
                    </a:lnTo>
                    <a:lnTo>
                      <a:pt x="0" y="297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9" name="Freeform 113"/>
              <p:cNvSpPr>
                <a:spLocks/>
              </p:cNvSpPr>
              <p:nvPr/>
            </p:nvSpPr>
            <p:spPr bwMode="auto">
              <a:xfrm>
                <a:off x="3184" y="2785"/>
                <a:ext cx="198" cy="100"/>
              </a:xfrm>
              <a:custGeom>
                <a:avLst/>
                <a:gdLst>
                  <a:gd name="T0" fmla="*/ 0 w 595"/>
                  <a:gd name="T1" fmla="*/ 1 h 300"/>
                  <a:gd name="T2" fmla="*/ 2 w 595"/>
                  <a:gd name="T3" fmla="*/ 0 h 300"/>
                  <a:gd name="T4" fmla="*/ 5 w 595"/>
                  <a:gd name="T5" fmla="*/ 2 h 300"/>
                  <a:gd name="T6" fmla="*/ 7 w 595"/>
                  <a:gd name="T7" fmla="*/ 3 h 300"/>
                  <a:gd name="T8" fmla="*/ 6 w 595"/>
                  <a:gd name="T9" fmla="*/ 3 h 300"/>
                  <a:gd name="T10" fmla="*/ 5 w 595"/>
                  <a:gd name="T11" fmla="*/ 2 h 300"/>
                  <a:gd name="T12" fmla="*/ 4 w 595"/>
                  <a:gd name="T13" fmla="*/ 1 h 300"/>
                  <a:gd name="T14" fmla="*/ 2 w 595"/>
                  <a:gd name="T15" fmla="*/ 1 h 300"/>
                  <a:gd name="T16" fmla="*/ 2 w 595"/>
                  <a:gd name="T17" fmla="*/ 4 h 300"/>
                  <a:gd name="T18" fmla="*/ 0 w 595"/>
                  <a:gd name="T19" fmla="*/ 1 h 300"/>
                  <a:gd name="T20" fmla="*/ 0 w 595"/>
                  <a:gd name="T21" fmla="*/ 1 h 3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95"/>
                  <a:gd name="T34" fmla="*/ 0 h 300"/>
                  <a:gd name="T35" fmla="*/ 595 w 595"/>
                  <a:gd name="T36" fmla="*/ 300 h 3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95" h="300">
                    <a:moveTo>
                      <a:pt x="0" y="44"/>
                    </a:moveTo>
                    <a:lnTo>
                      <a:pt x="187" y="0"/>
                    </a:lnTo>
                    <a:lnTo>
                      <a:pt x="428" y="131"/>
                    </a:lnTo>
                    <a:lnTo>
                      <a:pt x="595" y="251"/>
                    </a:lnTo>
                    <a:lnTo>
                      <a:pt x="490" y="269"/>
                    </a:lnTo>
                    <a:lnTo>
                      <a:pt x="375" y="193"/>
                    </a:lnTo>
                    <a:lnTo>
                      <a:pt x="291" y="109"/>
                    </a:lnTo>
                    <a:lnTo>
                      <a:pt x="155" y="94"/>
                    </a:lnTo>
                    <a:lnTo>
                      <a:pt x="140" y="30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0" name="Freeform 114"/>
              <p:cNvSpPr>
                <a:spLocks/>
              </p:cNvSpPr>
              <p:nvPr/>
            </p:nvSpPr>
            <p:spPr bwMode="auto">
              <a:xfrm>
                <a:off x="3493" y="2413"/>
                <a:ext cx="151" cy="403"/>
              </a:xfrm>
              <a:custGeom>
                <a:avLst/>
                <a:gdLst>
                  <a:gd name="T0" fmla="*/ 1 w 452"/>
                  <a:gd name="T1" fmla="*/ 1 h 1211"/>
                  <a:gd name="T2" fmla="*/ 4 w 452"/>
                  <a:gd name="T3" fmla="*/ 0 h 1211"/>
                  <a:gd name="T4" fmla="*/ 6 w 452"/>
                  <a:gd name="T5" fmla="*/ 1 h 1211"/>
                  <a:gd name="T6" fmla="*/ 4 w 452"/>
                  <a:gd name="T7" fmla="*/ 10 h 1211"/>
                  <a:gd name="T8" fmla="*/ 2 w 452"/>
                  <a:gd name="T9" fmla="*/ 11 h 1211"/>
                  <a:gd name="T10" fmla="*/ 2 w 452"/>
                  <a:gd name="T11" fmla="*/ 15 h 1211"/>
                  <a:gd name="T12" fmla="*/ 1 w 452"/>
                  <a:gd name="T13" fmla="*/ 13 h 1211"/>
                  <a:gd name="T14" fmla="*/ 1 w 452"/>
                  <a:gd name="T15" fmla="*/ 12 h 1211"/>
                  <a:gd name="T16" fmla="*/ 0 w 452"/>
                  <a:gd name="T17" fmla="*/ 10 h 1211"/>
                  <a:gd name="T18" fmla="*/ 0 w 452"/>
                  <a:gd name="T19" fmla="*/ 10 h 1211"/>
                  <a:gd name="T20" fmla="*/ 0 w 452"/>
                  <a:gd name="T21" fmla="*/ 10 h 1211"/>
                  <a:gd name="T22" fmla="*/ 0 w 452"/>
                  <a:gd name="T23" fmla="*/ 9 h 1211"/>
                  <a:gd name="T24" fmla="*/ 0 w 452"/>
                  <a:gd name="T25" fmla="*/ 7 h 1211"/>
                  <a:gd name="T26" fmla="*/ 1 w 452"/>
                  <a:gd name="T27" fmla="*/ 5 h 1211"/>
                  <a:gd name="T28" fmla="*/ 1 w 452"/>
                  <a:gd name="T29" fmla="*/ 4 h 1211"/>
                  <a:gd name="T30" fmla="*/ 0 w 452"/>
                  <a:gd name="T31" fmla="*/ 1 h 1211"/>
                  <a:gd name="T32" fmla="*/ 1 w 452"/>
                  <a:gd name="T33" fmla="*/ 1 h 1211"/>
                  <a:gd name="T34" fmla="*/ 1 w 452"/>
                  <a:gd name="T35" fmla="*/ 1 h 121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52"/>
                  <a:gd name="T55" fmla="*/ 0 h 1211"/>
                  <a:gd name="T56" fmla="*/ 452 w 452"/>
                  <a:gd name="T57" fmla="*/ 1211 h 121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52" h="1211">
                    <a:moveTo>
                      <a:pt x="71" y="96"/>
                    </a:moveTo>
                    <a:lnTo>
                      <a:pt x="362" y="0"/>
                    </a:lnTo>
                    <a:lnTo>
                      <a:pt x="452" y="110"/>
                    </a:lnTo>
                    <a:lnTo>
                      <a:pt x="322" y="776"/>
                    </a:lnTo>
                    <a:lnTo>
                      <a:pt x="186" y="896"/>
                    </a:lnTo>
                    <a:lnTo>
                      <a:pt x="182" y="1211"/>
                    </a:lnTo>
                    <a:lnTo>
                      <a:pt x="71" y="1086"/>
                    </a:lnTo>
                    <a:lnTo>
                      <a:pt x="49" y="941"/>
                    </a:lnTo>
                    <a:lnTo>
                      <a:pt x="27" y="841"/>
                    </a:lnTo>
                    <a:lnTo>
                      <a:pt x="5" y="794"/>
                    </a:lnTo>
                    <a:lnTo>
                      <a:pt x="0" y="772"/>
                    </a:lnTo>
                    <a:lnTo>
                      <a:pt x="5" y="716"/>
                    </a:lnTo>
                    <a:lnTo>
                      <a:pt x="30" y="549"/>
                    </a:lnTo>
                    <a:lnTo>
                      <a:pt x="61" y="382"/>
                    </a:lnTo>
                    <a:lnTo>
                      <a:pt x="77" y="305"/>
                    </a:lnTo>
                    <a:lnTo>
                      <a:pt x="37" y="121"/>
                    </a:lnTo>
                    <a:lnTo>
                      <a:pt x="71" y="96"/>
                    </a:lnTo>
                    <a:close/>
                  </a:path>
                </a:pathLst>
              </a:custGeom>
              <a:solidFill>
                <a:srgbClr val="FF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1" name="Freeform 115"/>
              <p:cNvSpPr>
                <a:spLocks/>
              </p:cNvSpPr>
              <p:nvPr/>
            </p:nvSpPr>
            <p:spPr bwMode="auto">
              <a:xfrm>
                <a:off x="3510" y="2396"/>
                <a:ext cx="158" cy="430"/>
              </a:xfrm>
              <a:custGeom>
                <a:avLst/>
                <a:gdLst>
                  <a:gd name="T0" fmla="*/ 0 w 474"/>
                  <a:gd name="T1" fmla="*/ 1 h 1290"/>
                  <a:gd name="T2" fmla="*/ 5 w 474"/>
                  <a:gd name="T3" fmla="*/ 0 h 1290"/>
                  <a:gd name="T4" fmla="*/ 6 w 474"/>
                  <a:gd name="T5" fmla="*/ 3 h 1290"/>
                  <a:gd name="T6" fmla="*/ 4 w 474"/>
                  <a:gd name="T7" fmla="*/ 9 h 1290"/>
                  <a:gd name="T8" fmla="*/ 5 w 474"/>
                  <a:gd name="T9" fmla="*/ 12 h 1290"/>
                  <a:gd name="T10" fmla="*/ 3 w 474"/>
                  <a:gd name="T11" fmla="*/ 12 h 1290"/>
                  <a:gd name="T12" fmla="*/ 2 w 474"/>
                  <a:gd name="T13" fmla="*/ 16 h 1290"/>
                  <a:gd name="T14" fmla="*/ 1 w 474"/>
                  <a:gd name="T15" fmla="*/ 13 h 1290"/>
                  <a:gd name="T16" fmla="*/ 0 w 474"/>
                  <a:gd name="T17" fmla="*/ 10 h 1290"/>
                  <a:gd name="T18" fmla="*/ 1 w 474"/>
                  <a:gd name="T19" fmla="*/ 6 h 1290"/>
                  <a:gd name="T20" fmla="*/ 0 w 474"/>
                  <a:gd name="T21" fmla="*/ 4 h 1290"/>
                  <a:gd name="T22" fmla="*/ 2 w 474"/>
                  <a:gd name="T23" fmla="*/ 3 h 1290"/>
                  <a:gd name="T24" fmla="*/ 3 w 474"/>
                  <a:gd name="T25" fmla="*/ 3 h 1290"/>
                  <a:gd name="T26" fmla="*/ 2 w 474"/>
                  <a:gd name="T27" fmla="*/ 4 h 1290"/>
                  <a:gd name="T28" fmla="*/ 3 w 474"/>
                  <a:gd name="T29" fmla="*/ 5 h 1290"/>
                  <a:gd name="T30" fmla="*/ 1 w 474"/>
                  <a:gd name="T31" fmla="*/ 9 h 1290"/>
                  <a:gd name="T32" fmla="*/ 2 w 474"/>
                  <a:gd name="T33" fmla="*/ 8 h 1290"/>
                  <a:gd name="T34" fmla="*/ 1 w 474"/>
                  <a:gd name="T35" fmla="*/ 11 h 1290"/>
                  <a:gd name="T36" fmla="*/ 3 w 474"/>
                  <a:gd name="T37" fmla="*/ 10 h 1290"/>
                  <a:gd name="T38" fmla="*/ 3 w 474"/>
                  <a:gd name="T39" fmla="*/ 7 h 1290"/>
                  <a:gd name="T40" fmla="*/ 3 w 474"/>
                  <a:gd name="T41" fmla="*/ 6 h 1290"/>
                  <a:gd name="T42" fmla="*/ 4 w 474"/>
                  <a:gd name="T43" fmla="*/ 4 h 1290"/>
                  <a:gd name="T44" fmla="*/ 4 w 474"/>
                  <a:gd name="T45" fmla="*/ 4 h 1290"/>
                  <a:gd name="T46" fmla="*/ 4 w 474"/>
                  <a:gd name="T47" fmla="*/ 2 h 1290"/>
                  <a:gd name="T48" fmla="*/ 2 w 474"/>
                  <a:gd name="T49" fmla="*/ 2 h 1290"/>
                  <a:gd name="T50" fmla="*/ 2 w 474"/>
                  <a:gd name="T51" fmla="*/ 1 h 1290"/>
                  <a:gd name="T52" fmla="*/ 0 w 474"/>
                  <a:gd name="T53" fmla="*/ 2 h 1290"/>
                  <a:gd name="T54" fmla="*/ 0 w 474"/>
                  <a:gd name="T55" fmla="*/ 1 h 1290"/>
                  <a:gd name="T56" fmla="*/ 0 w 474"/>
                  <a:gd name="T57" fmla="*/ 1 h 129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4"/>
                  <a:gd name="T88" fmla="*/ 0 h 1290"/>
                  <a:gd name="T89" fmla="*/ 474 w 474"/>
                  <a:gd name="T90" fmla="*/ 1290 h 129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4" h="1290">
                    <a:moveTo>
                      <a:pt x="0" y="109"/>
                    </a:moveTo>
                    <a:lnTo>
                      <a:pt x="369" y="0"/>
                    </a:lnTo>
                    <a:lnTo>
                      <a:pt x="474" y="214"/>
                    </a:lnTo>
                    <a:lnTo>
                      <a:pt x="310" y="689"/>
                    </a:lnTo>
                    <a:lnTo>
                      <a:pt x="434" y="1005"/>
                    </a:lnTo>
                    <a:lnTo>
                      <a:pt x="230" y="959"/>
                    </a:lnTo>
                    <a:lnTo>
                      <a:pt x="140" y="1290"/>
                    </a:lnTo>
                    <a:lnTo>
                      <a:pt x="57" y="1026"/>
                    </a:lnTo>
                    <a:lnTo>
                      <a:pt x="15" y="779"/>
                    </a:lnTo>
                    <a:lnTo>
                      <a:pt x="90" y="509"/>
                    </a:lnTo>
                    <a:lnTo>
                      <a:pt x="34" y="304"/>
                    </a:lnTo>
                    <a:lnTo>
                      <a:pt x="124" y="214"/>
                    </a:lnTo>
                    <a:lnTo>
                      <a:pt x="230" y="244"/>
                    </a:lnTo>
                    <a:lnTo>
                      <a:pt x="190" y="339"/>
                    </a:lnTo>
                    <a:lnTo>
                      <a:pt x="264" y="390"/>
                    </a:lnTo>
                    <a:lnTo>
                      <a:pt x="115" y="689"/>
                    </a:lnTo>
                    <a:lnTo>
                      <a:pt x="190" y="675"/>
                    </a:lnTo>
                    <a:lnTo>
                      <a:pt x="115" y="900"/>
                    </a:lnTo>
                    <a:lnTo>
                      <a:pt x="214" y="785"/>
                    </a:lnTo>
                    <a:lnTo>
                      <a:pt x="260" y="555"/>
                    </a:lnTo>
                    <a:lnTo>
                      <a:pt x="260" y="484"/>
                    </a:lnTo>
                    <a:lnTo>
                      <a:pt x="339" y="314"/>
                    </a:lnTo>
                    <a:lnTo>
                      <a:pt x="285" y="300"/>
                    </a:lnTo>
                    <a:lnTo>
                      <a:pt x="304" y="170"/>
                    </a:lnTo>
                    <a:lnTo>
                      <a:pt x="180" y="149"/>
                    </a:lnTo>
                    <a:lnTo>
                      <a:pt x="199" y="99"/>
                    </a:lnTo>
                    <a:lnTo>
                      <a:pt x="25" y="195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Freeform 116"/>
              <p:cNvSpPr>
                <a:spLocks/>
              </p:cNvSpPr>
              <p:nvPr/>
            </p:nvSpPr>
            <p:spPr bwMode="auto">
              <a:xfrm>
                <a:off x="3022" y="2563"/>
                <a:ext cx="265" cy="228"/>
              </a:xfrm>
              <a:custGeom>
                <a:avLst/>
                <a:gdLst>
                  <a:gd name="T0" fmla="*/ 0 w 794"/>
                  <a:gd name="T1" fmla="*/ 2 h 686"/>
                  <a:gd name="T2" fmla="*/ 1 w 794"/>
                  <a:gd name="T3" fmla="*/ 0 h 686"/>
                  <a:gd name="T4" fmla="*/ 2 w 794"/>
                  <a:gd name="T5" fmla="*/ 0 h 686"/>
                  <a:gd name="T6" fmla="*/ 2 w 794"/>
                  <a:gd name="T7" fmla="*/ 1 h 686"/>
                  <a:gd name="T8" fmla="*/ 4 w 794"/>
                  <a:gd name="T9" fmla="*/ 4 h 686"/>
                  <a:gd name="T10" fmla="*/ 8 w 794"/>
                  <a:gd name="T11" fmla="*/ 6 h 686"/>
                  <a:gd name="T12" fmla="*/ 10 w 794"/>
                  <a:gd name="T13" fmla="*/ 4 h 686"/>
                  <a:gd name="T14" fmla="*/ 9 w 794"/>
                  <a:gd name="T15" fmla="*/ 8 h 686"/>
                  <a:gd name="T16" fmla="*/ 1 w 794"/>
                  <a:gd name="T17" fmla="*/ 3 h 686"/>
                  <a:gd name="T18" fmla="*/ 0 w 794"/>
                  <a:gd name="T19" fmla="*/ 3 h 686"/>
                  <a:gd name="T20" fmla="*/ 0 w 794"/>
                  <a:gd name="T21" fmla="*/ 2 h 686"/>
                  <a:gd name="T22" fmla="*/ 0 w 794"/>
                  <a:gd name="T23" fmla="*/ 2 h 68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4"/>
                  <a:gd name="T37" fmla="*/ 0 h 686"/>
                  <a:gd name="T38" fmla="*/ 794 w 794"/>
                  <a:gd name="T39" fmla="*/ 686 h 68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4" h="686">
                    <a:moveTo>
                      <a:pt x="0" y="136"/>
                    </a:moveTo>
                    <a:lnTo>
                      <a:pt x="60" y="40"/>
                    </a:lnTo>
                    <a:lnTo>
                      <a:pt x="134" y="0"/>
                    </a:lnTo>
                    <a:lnTo>
                      <a:pt x="144" y="96"/>
                    </a:lnTo>
                    <a:lnTo>
                      <a:pt x="349" y="291"/>
                    </a:lnTo>
                    <a:lnTo>
                      <a:pt x="653" y="466"/>
                    </a:lnTo>
                    <a:lnTo>
                      <a:pt x="794" y="341"/>
                    </a:lnTo>
                    <a:lnTo>
                      <a:pt x="714" y="686"/>
                    </a:lnTo>
                    <a:lnTo>
                      <a:pt x="100" y="230"/>
                    </a:lnTo>
                    <a:lnTo>
                      <a:pt x="20" y="21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" name="Freeform 117"/>
              <p:cNvSpPr>
                <a:spLocks/>
              </p:cNvSpPr>
              <p:nvPr/>
            </p:nvSpPr>
            <p:spPr bwMode="auto">
              <a:xfrm>
                <a:off x="3016" y="2503"/>
                <a:ext cx="301" cy="173"/>
              </a:xfrm>
              <a:custGeom>
                <a:avLst/>
                <a:gdLst>
                  <a:gd name="T0" fmla="*/ 0 w 902"/>
                  <a:gd name="T1" fmla="*/ 0 h 521"/>
                  <a:gd name="T2" fmla="*/ 0 w 902"/>
                  <a:gd name="T3" fmla="*/ 1 h 521"/>
                  <a:gd name="T4" fmla="*/ 2 w 902"/>
                  <a:gd name="T5" fmla="*/ 1 h 521"/>
                  <a:gd name="T6" fmla="*/ 9 w 902"/>
                  <a:gd name="T7" fmla="*/ 5 h 521"/>
                  <a:gd name="T8" fmla="*/ 10 w 902"/>
                  <a:gd name="T9" fmla="*/ 6 h 521"/>
                  <a:gd name="T10" fmla="*/ 11 w 902"/>
                  <a:gd name="T11" fmla="*/ 5 h 521"/>
                  <a:gd name="T12" fmla="*/ 1 w 902"/>
                  <a:gd name="T13" fmla="*/ 0 h 521"/>
                  <a:gd name="T14" fmla="*/ 0 w 902"/>
                  <a:gd name="T15" fmla="*/ 0 h 521"/>
                  <a:gd name="T16" fmla="*/ 0 w 902"/>
                  <a:gd name="T17" fmla="*/ 0 h 5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02"/>
                  <a:gd name="T28" fmla="*/ 0 h 521"/>
                  <a:gd name="T29" fmla="*/ 902 w 902"/>
                  <a:gd name="T30" fmla="*/ 521 h 5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02" h="521">
                    <a:moveTo>
                      <a:pt x="32" y="40"/>
                    </a:moveTo>
                    <a:lnTo>
                      <a:pt x="0" y="102"/>
                    </a:lnTo>
                    <a:lnTo>
                      <a:pt x="143" y="121"/>
                    </a:lnTo>
                    <a:lnTo>
                      <a:pt x="767" y="446"/>
                    </a:lnTo>
                    <a:lnTo>
                      <a:pt x="812" y="521"/>
                    </a:lnTo>
                    <a:lnTo>
                      <a:pt x="902" y="435"/>
                    </a:lnTo>
                    <a:lnTo>
                      <a:pt x="93" y="0"/>
                    </a:lnTo>
                    <a:lnTo>
                      <a:pt x="32" y="40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118"/>
              <p:cNvSpPr>
                <a:spLocks/>
              </p:cNvSpPr>
              <p:nvPr/>
            </p:nvSpPr>
            <p:spPr bwMode="auto">
              <a:xfrm>
                <a:off x="3327" y="2600"/>
                <a:ext cx="753" cy="300"/>
              </a:xfrm>
              <a:custGeom>
                <a:avLst/>
                <a:gdLst>
                  <a:gd name="T0" fmla="*/ 0 w 2259"/>
                  <a:gd name="T1" fmla="*/ 6 h 900"/>
                  <a:gd name="T2" fmla="*/ 1 w 2259"/>
                  <a:gd name="T3" fmla="*/ 8 h 900"/>
                  <a:gd name="T4" fmla="*/ 3 w 2259"/>
                  <a:gd name="T5" fmla="*/ 9 h 900"/>
                  <a:gd name="T6" fmla="*/ 3 w 2259"/>
                  <a:gd name="T7" fmla="*/ 6 h 900"/>
                  <a:gd name="T8" fmla="*/ 4 w 2259"/>
                  <a:gd name="T9" fmla="*/ 4 h 900"/>
                  <a:gd name="T10" fmla="*/ 2 w 2259"/>
                  <a:gd name="T11" fmla="*/ 4 h 900"/>
                  <a:gd name="T12" fmla="*/ 2 w 2259"/>
                  <a:gd name="T13" fmla="*/ 5 h 900"/>
                  <a:gd name="T14" fmla="*/ 2 w 2259"/>
                  <a:gd name="T15" fmla="*/ 4 h 900"/>
                  <a:gd name="T16" fmla="*/ 2 w 2259"/>
                  <a:gd name="T17" fmla="*/ 2 h 900"/>
                  <a:gd name="T18" fmla="*/ 6 w 2259"/>
                  <a:gd name="T19" fmla="*/ 0 h 900"/>
                  <a:gd name="T20" fmla="*/ 6 w 2259"/>
                  <a:gd name="T21" fmla="*/ 3 h 900"/>
                  <a:gd name="T22" fmla="*/ 5 w 2259"/>
                  <a:gd name="T23" fmla="*/ 3 h 900"/>
                  <a:gd name="T24" fmla="*/ 5 w 2259"/>
                  <a:gd name="T25" fmla="*/ 7 h 900"/>
                  <a:gd name="T26" fmla="*/ 6 w 2259"/>
                  <a:gd name="T27" fmla="*/ 9 h 900"/>
                  <a:gd name="T28" fmla="*/ 23 w 2259"/>
                  <a:gd name="T29" fmla="*/ 4 h 900"/>
                  <a:gd name="T30" fmla="*/ 22 w 2259"/>
                  <a:gd name="T31" fmla="*/ 1 h 900"/>
                  <a:gd name="T32" fmla="*/ 28 w 2259"/>
                  <a:gd name="T33" fmla="*/ 4 h 900"/>
                  <a:gd name="T34" fmla="*/ 27 w 2259"/>
                  <a:gd name="T35" fmla="*/ 4 h 900"/>
                  <a:gd name="T36" fmla="*/ 6 w 2259"/>
                  <a:gd name="T37" fmla="*/ 11 h 900"/>
                  <a:gd name="T38" fmla="*/ 4 w 2259"/>
                  <a:gd name="T39" fmla="*/ 11 h 900"/>
                  <a:gd name="T40" fmla="*/ 1 w 2259"/>
                  <a:gd name="T41" fmla="*/ 9 h 900"/>
                  <a:gd name="T42" fmla="*/ 0 w 2259"/>
                  <a:gd name="T43" fmla="*/ 7 h 900"/>
                  <a:gd name="T44" fmla="*/ 0 w 2259"/>
                  <a:gd name="T45" fmla="*/ 6 h 900"/>
                  <a:gd name="T46" fmla="*/ 0 w 2259"/>
                  <a:gd name="T47" fmla="*/ 6 h 9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59"/>
                  <a:gd name="T73" fmla="*/ 0 h 900"/>
                  <a:gd name="T74" fmla="*/ 2259 w 2259"/>
                  <a:gd name="T75" fmla="*/ 900 h 90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59" h="900">
                    <a:moveTo>
                      <a:pt x="11" y="515"/>
                    </a:moveTo>
                    <a:lnTo>
                      <a:pt x="90" y="655"/>
                    </a:lnTo>
                    <a:lnTo>
                      <a:pt x="226" y="709"/>
                    </a:lnTo>
                    <a:lnTo>
                      <a:pt x="231" y="510"/>
                    </a:lnTo>
                    <a:lnTo>
                      <a:pt x="321" y="284"/>
                    </a:lnTo>
                    <a:lnTo>
                      <a:pt x="201" y="345"/>
                    </a:lnTo>
                    <a:lnTo>
                      <a:pt x="155" y="379"/>
                    </a:lnTo>
                    <a:lnTo>
                      <a:pt x="141" y="315"/>
                    </a:lnTo>
                    <a:lnTo>
                      <a:pt x="146" y="184"/>
                    </a:lnTo>
                    <a:lnTo>
                      <a:pt x="511" y="0"/>
                    </a:lnTo>
                    <a:lnTo>
                      <a:pt x="504" y="233"/>
                    </a:lnTo>
                    <a:lnTo>
                      <a:pt x="437" y="283"/>
                    </a:lnTo>
                    <a:lnTo>
                      <a:pt x="390" y="540"/>
                    </a:lnTo>
                    <a:lnTo>
                      <a:pt x="481" y="730"/>
                    </a:lnTo>
                    <a:lnTo>
                      <a:pt x="1885" y="305"/>
                    </a:lnTo>
                    <a:lnTo>
                      <a:pt x="1780" y="100"/>
                    </a:lnTo>
                    <a:lnTo>
                      <a:pt x="2259" y="299"/>
                    </a:lnTo>
                    <a:lnTo>
                      <a:pt x="2179" y="355"/>
                    </a:lnTo>
                    <a:lnTo>
                      <a:pt x="496" y="900"/>
                    </a:lnTo>
                    <a:lnTo>
                      <a:pt x="349" y="864"/>
                    </a:lnTo>
                    <a:lnTo>
                      <a:pt x="46" y="740"/>
                    </a:lnTo>
                    <a:lnTo>
                      <a:pt x="0" y="600"/>
                    </a:lnTo>
                    <a:lnTo>
                      <a:pt x="11" y="515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119"/>
              <p:cNvSpPr>
                <a:spLocks/>
              </p:cNvSpPr>
              <p:nvPr/>
            </p:nvSpPr>
            <p:spPr bwMode="auto">
              <a:xfrm>
                <a:off x="3610" y="2471"/>
                <a:ext cx="447" cy="195"/>
              </a:xfrm>
              <a:custGeom>
                <a:avLst/>
                <a:gdLst>
                  <a:gd name="T0" fmla="*/ 1 w 1340"/>
                  <a:gd name="T1" fmla="*/ 3 h 586"/>
                  <a:gd name="T2" fmla="*/ 8 w 1340"/>
                  <a:gd name="T3" fmla="*/ 0 h 586"/>
                  <a:gd name="T4" fmla="*/ 17 w 1340"/>
                  <a:gd name="T5" fmla="*/ 2 h 586"/>
                  <a:gd name="T6" fmla="*/ 15 w 1340"/>
                  <a:gd name="T7" fmla="*/ 3 h 586"/>
                  <a:gd name="T8" fmla="*/ 0 w 1340"/>
                  <a:gd name="T9" fmla="*/ 7 h 586"/>
                  <a:gd name="T10" fmla="*/ 0 w 1340"/>
                  <a:gd name="T11" fmla="*/ 5 h 586"/>
                  <a:gd name="T12" fmla="*/ 1 w 1340"/>
                  <a:gd name="T13" fmla="*/ 3 h 586"/>
                  <a:gd name="T14" fmla="*/ 1 w 1340"/>
                  <a:gd name="T15" fmla="*/ 3 h 5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0"/>
                  <a:gd name="T25" fmla="*/ 0 h 586"/>
                  <a:gd name="T26" fmla="*/ 1340 w 1340"/>
                  <a:gd name="T27" fmla="*/ 586 h 58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0" h="586">
                    <a:moveTo>
                      <a:pt x="100" y="210"/>
                    </a:moveTo>
                    <a:lnTo>
                      <a:pt x="634" y="0"/>
                    </a:lnTo>
                    <a:lnTo>
                      <a:pt x="1340" y="170"/>
                    </a:lnTo>
                    <a:lnTo>
                      <a:pt x="1208" y="256"/>
                    </a:lnTo>
                    <a:lnTo>
                      <a:pt x="14" y="586"/>
                    </a:lnTo>
                    <a:lnTo>
                      <a:pt x="0" y="436"/>
                    </a:lnTo>
                    <a:lnTo>
                      <a:pt x="100" y="210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120"/>
              <p:cNvSpPr>
                <a:spLocks/>
              </p:cNvSpPr>
              <p:nvPr/>
            </p:nvSpPr>
            <p:spPr bwMode="auto">
              <a:xfrm>
                <a:off x="2913" y="2415"/>
                <a:ext cx="462" cy="256"/>
              </a:xfrm>
              <a:custGeom>
                <a:avLst/>
                <a:gdLst>
                  <a:gd name="T0" fmla="*/ 0 w 1387"/>
                  <a:gd name="T1" fmla="*/ 1 h 770"/>
                  <a:gd name="T2" fmla="*/ 0 w 1387"/>
                  <a:gd name="T3" fmla="*/ 0 h 770"/>
                  <a:gd name="T4" fmla="*/ 17 w 1387"/>
                  <a:gd name="T5" fmla="*/ 8 h 770"/>
                  <a:gd name="T6" fmla="*/ 17 w 1387"/>
                  <a:gd name="T7" fmla="*/ 9 h 770"/>
                  <a:gd name="T8" fmla="*/ 0 w 1387"/>
                  <a:gd name="T9" fmla="*/ 1 h 770"/>
                  <a:gd name="T10" fmla="*/ 0 w 1387"/>
                  <a:gd name="T11" fmla="*/ 1 h 7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7"/>
                  <a:gd name="T19" fmla="*/ 0 h 770"/>
                  <a:gd name="T20" fmla="*/ 1387 w 1387"/>
                  <a:gd name="T21" fmla="*/ 770 h 7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7" h="770">
                    <a:moveTo>
                      <a:pt x="0" y="45"/>
                    </a:moveTo>
                    <a:lnTo>
                      <a:pt x="24" y="0"/>
                    </a:lnTo>
                    <a:lnTo>
                      <a:pt x="1387" y="659"/>
                    </a:lnTo>
                    <a:lnTo>
                      <a:pt x="1356" y="77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121"/>
              <p:cNvSpPr>
                <a:spLocks/>
              </p:cNvSpPr>
              <p:nvPr/>
            </p:nvSpPr>
            <p:spPr bwMode="auto">
              <a:xfrm>
                <a:off x="2991" y="2249"/>
                <a:ext cx="931" cy="316"/>
              </a:xfrm>
              <a:custGeom>
                <a:avLst/>
                <a:gdLst>
                  <a:gd name="T0" fmla="*/ 0 w 2793"/>
                  <a:gd name="T1" fmla="*/ 3 h 946"/>
                  <a:gd name="T2" fmla="*/ 15 w 2793"/>
                  <a:gd name="T3" fmla="*/ 9 h 946"/>
                  <a:gd name="T4" fmla="*/ 14 w 2793"/>
                  <a:gd name="T5" fmla="*/ 12 h 946"/>
                  <a:gd name="T6" fmla="*/ 18 w 2793"/>
                  <a:gd name="T7" fmla="*/ 11 h 946"/>
                  <a:gd name="T8" fmla="*/ 20 w 2793"/>
                  <a:gd name="T9" fmla="*/ 10 h 946"/>
                  <a:gd name="T10" fmla="*/ 19 w 2793"/>
                  <a:gd name="T11" fmla="*/ 7 h 946"/>
                  <a:gd name="T12" fmla="*/ 24 w 2793"/>
                  <a:gd name="T13" fmla="*/ 5 h 946"/>
                  <a:gd name="T14" fmla="*/ 25 w 2793"/>
                  <a:gd name="T15" fmla="*/ 7 h 946"/>
                  <a:gd name="T16" fmla="*/ 24 w 2793"/>
                  <a:gd name="T17" fmla="*/ 10 h 946"/>
                  <a:gd name="T18" fmla="*/ 31 w 2793"/>
                  <a:gd name="T19" fmla="*/ 7 h 946"/>
                  <a:gd name="T20" fmla="*/ 33 w 2793"/>
                  <a:gd name="T21" fmla="*/ 7 h 946"/>
                  <a:gd name="T22" fmla="*/ 34 w 2793"/>
                  <a:gd name="T23" fmla="*/ 4 h 946"/>
                  <a:gd name="T24" fmla="*/ 34 w 2793"/>
                  <a:gd name="T25" fmla="*/ 1 h 946"/>
                  <a:gd name="T26" fmla="*/ 32 w 2793"/>
                  <a:gd name="T27" fmla="*/ 0 h 946"/>
                  <a:gd name="T28" fmla="*/ 15 w 2793"/>
                  <a:gd name="T29" fmla="*/ 5 h 946"/>
                  <a:gd name="T30" fmla="*/ 13 w 2793"/>
                  <a:gd name="T31" fmla="*/ 6 h 946"/>
                  <a:gd name="T32" fmla="*/ 0 w 2793"/>
                  <a:gd name="T33" fmla="*/ 1 h 946"/>
                  <a:gd name="T34" fmla="*/ 0 w 2793"/>
                  <a:gd name="T35" fmla="*/ 3 h 946"/>
                  <a:gd name="T36" fmla="*/ 0 w 2793"/>
                  <a:gd name="T37" fmla="*/ 3 h 9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93"/>
                  <a:gd name="T58" fmla="*/ 0 h 946"/>
                  <a:gd name="T59" fmla="*/ 2793 w 2793"/>
                  <a:gd name="T60" fmla="*/ 946 h 94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93" h="946">
                    <a:moveTo>
                      <a:pt x="9" y="280"/>
                    </a:moveTo>
                    <a:lnTo>
                      <a:pt x="1219" y="716"/>
                    </a:lnTo>
                    <a:lnTo>
                      <a:pt x="1169" y="946"/>
                    </a:lnTo>
                    <a:lnTo>
                      <a:pt x="1433" y="856"/>
                    </a:lnTo>
                    <a:lnTo>
                      <a:pt x="1584" y="795"/>
                    </a:lnTo>
                    <a:lnTo>
                      <a:pt x="1544" y="590"/>
                    </a:lnTo>
                    <a:lnTo>
                      <a:pt x="1928" y="441"/>
                    </a:lnTo>
                    <a:lnTo>
                      <a:pt x="2003" y="586"/>
                    </a:lnTo>
                    <a:lnTo>
                      <a:pt x="1959" y="835"/>
                    </a:lnTo>
                    <a:lnTo>
                      <a:pt x="2498" y="574"/>
                    </a:lnTo>
                    <a:lnTo>
                      <a:pt x="2648" y="586"/>
                    </a:lnTo>
                    <a:lnTo>
                      <a:pt x="2793" y="310"/>
                    </a:lnTo>
                    <a:lnTo>
                      <a:pt x="2778" y="106"/>
                    </a:lnTo>
                    <a:lnTo>
                      <a:pt x="2588" y="0"/>
                    </a:lnTo>
                    <a:lnTo>
                      <a:pt x="1194" y="435"/>
                    </a:lnTo>
                    <a:lnTo>
                      <a:pt x="1089" y="490"/>
                    </a:lnTo>
                    <a:lnTo>
                      <a:pt x="0" y="115"/>
                    </a:lnTo>
                    <a:lnTo>
                      <a:pt x="9" y="280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122"/>
              <p:cNvSpPr>
                <a:spLocks/>
              </p:cNvSpPr>
              <p:nvPr/>
            </p:nvSpPr>
            <p:spPr bwMode="auto">
              <a:xfrm>
                <a:off x="2932" y="2126"/>
                <a:ext cx="995" cy="422"/>
              </a:xfrm>
              <a:custGeom>
                <a:avLst/>
                <a:gdLst>
                  <a:gd name="T0" fmla="*/ 0 w 2984"/>
                  <a:gd name="T1" fmla="*/ 4 h 1267"/>
                  <a:gd name="T2" fmla="*/ 18 w 2984"/>
                  <a:gd name="T3" fmla="*/ 0 h 1267"/>
                  <a:gd name="T4" fmla="*/ 28 w 2984"/>
                  <a:gd name="T5" fmla="*/ 2 h 1267"/>
                  <a:gd name="T6" fmla="*/ 12 w 2984"/>
                  <a:gd name="T7" fmla="*/ 6 h 1267"/>
                  <a:gd name="T8" fmla="*/ 16 w 2984"/>
                  <a:gd name="T9" fmla="*/ 7 h 1267"/>
                  <a:gd name="T10" fmla="*/ 32 w 2984"/>
                  <a:gd name="T11" fmla="*/ 3 h 1267"/>
                  <a:gd name="T12" fmla="*/ 34 w 2984"/>
                  <a:gd name="T13" fmla="*/ 3 h 1267"/>
                  <a:gd name="T14" fmla="*/ 36 w 2984"/>
                  <a:gd name="T15" fmla="*/ 4 h 1267"/>
                  <a:gd name="T16" fmla="*/ 37 w 2984"/>
                  <a:gd name="T17" fmla="*/ 5 h 1267"/>
                  <a:gd name="T18" fmla="*/ 37 w 2984"/>
                  <a:gd name="T19" fmla="*/ 9 h 1267"/>
                  <a:gd name="T20" fmla="*/ 35 w 2984"/>
                  <a:gd name="T21" fmla="*/ 12 h 1267"/>
                  <a:gd name="T22" fmla="*/ 33 w 2984"/>
                  <a:gd name="T23" fmla="*/ 12 h 1267"/>
                  <a:gd name="T24" fmla="*/ 33 w 2984"/>
                  <a:gd name="T25" fmla="*/ 13 h 1267"/>
                  <a:gd name="T26" fmla="*/ 31 w 2984"/>
                  <a:gd name="T27" fmla="*/ 14 h 1267"/>
                  <a:gd name="T28" fmla="*/ 29 w 2984"/>
                  <a:gd name="T29" fmla="*/ 14 h 1267"/>
                  <a:gd name="T30" fmla="*/ 26 w 2984"/>
                  <a:gd name="T31" fmla="*/ 16 h 1267"/>
                  <a:gd name="T32" fmla="*/ 26 w 2984"/>
                  <a:gd name="T33" fmla="*/ 15 h 1267"/>
                  <a:gd name="T34" fmla="*/ 27 w 2984"/>
                  <a:gd name="T35" fmla="*/ 13 h 1267"/>
                  <a:gd name="T36" fmla="*/ 34 w 2984"/>
                  <a:gd name="T37" fmla="*/ 10 h 1267"/>
                  <a:gd name="T38" fmla="*/ 35 w 2984"/>
                  <a:gd name="T39" fmla="*/ 8 h 1267"/>
                  <a:gd name="T40" fmla="*/ 35 w 2984"/>
                  <a:gd name="T41" fmla="*/ 6 h 1267"/>
                  <a:gd name="T42" fmla="*/ 34 w 2984"/>
                  <a:gd name="T43" fmla="*/ 5 h 1267"/>
                  <a:gd name="T44" fmla="*/ 17 w 2984"/>
                  <a:gd name="T45" fmla="*/ 10 h 1267"/>
                  <a:gd name="T46" fmla="*/ 0 w 2984"/>
                  <a:gd name="T47" fmla="*/ 4 h 1267"/>
                  <a:gd name="T48" fmla="*/ 0 w 2984"/>
                  <a:gd name="T49" fmla="*/ 4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984"/>
                  <a:gd name="T76" fmla="*/ 0 h 1267"/>
                  <a:gd name="T77" fmla="*/ 2984 w 2984"/>
                  <a:gd name="T78" fmla="*/ 1267 h 12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984" h="1267">
                    <a:moveTo>
                      <a:pt x="0" y="316"/>
                    </a:moveTo>
                    <a:lnTo>
                      <a:pt x="1490" y="0"/>
                    </a:lnTo>
                    <a:lnTo>
                      <a:pt x="2284" y="170"/>
                    </a:lnTo>
                    <a:lnTo>
                      <a:pt x="991" y="481"/>
                    </a:lnTo>
                    <a:lnTo>
                      <a:pt x="1291" y="586"/>
                    </a:lnTo>
                    <a:lnTo>
                      <a:pt x="2598" y="266"/>
                    </a:lnTo>
                    <a:lnTo>
                      <a:pt x="2731" y="213"/>
                    </a:lnTo>
                    <a:lnTo>
                      <a:pt x="2904" y="306"/>
                    </a:lnTo>
                    <a:lnTo>
                      <a:pt x="2979" y="421"/>
                    </a:lnTo>
                    <a:lnTo>
                      <a:pt x="2984" y="741"/>
                    </a:lnTo>
                    <a:lnTo>
                      <a:pt x="2824" y="957"/>
                    </a:lnTo>
                    <a:lnTo>
                      <a:pt x="2674" y="967"/>
                    </a:lnTo>
                    <a:lnTo>
                      <a:pt x="2649" y="1032"/>
                    </a:lnTo>
                    <a:lnTo>
                      <a:pt x="2514" y="1097"/>
                    </a:lnTo>
                    <a:lnTo>
                      <a:pt x="2349" y="1147"/>
                    </a:lnTo>
                    <a:lnTo>
                      <a:pt x="2119" y="1267"/>
                    </a:lnTo>
                    <a:lnTo>
                      <a:pt x="2135" y="1206"/>
                    </a:lnTo>
                    <a:lnTo>
                      <a:pt x="2209" y="1026"/>
                    </a:lnTo>
                    <a:lnTo>
                      <a:pt x="2759" y="806"/>
                    </a:lnTo>
                    <a:lnTo>
                      <a:pt x="2864" y="676"/>
                    </a:lnTo>
                    <a:lnTo>
                      <a:pt x="2835" y="446"/>
                    </a:lnTo>
                    <a:lnTo>
                      <a:pt x="2759" y="403"/>
                    </a:lnTo>
                    <a:lnTo>
                      <a:pt x="1375" y="787"/>
                    </a:lnTo>
                    <a:lnTo>
                      <a:pt x="0" y="316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123"/>
              <p:cNvSpPr>
                <a:spLocks/>
              </p:cNvSpPr>
              <p:nvPr/>
            </p:nvSpPr>
            <p:spPr bwMode="auto">
              <a:xfrm>
                <a:off x="3454" y="2593"/>
                <a:ext cx="511" cy="260"/>
              </a:xfrm>
              <a:custGeom>
                <a:avLst/>
                <a:gdLst>
                  <a:gd name="T0" fmla="*/ 6 w 1534"/>
                  <a:gd name="T1" fmla="*/ 3 h 781"/>
                  <a:gd name="T2" fmla="*/ 18 w 1534"/>
                  <a:gd name="T3" fmla="*/ 0 h 781"/>
                  <a:gd name="T4" fmla="*/ 17 w 1534"/>
                  <a:gd name="T5" fmla="*/ 2 h 781"/>
                  <a:gd name="T6" fmla="*/ 18 w 1534"/>
                  <a:gd name="T7" fmla="*/ 3 h 781"/>
                  <a:gd name="T8" fmla="*/ 19 w 1534"/>
                  <a:gd name="T9" fmla="*/ 4 h 781"/>
                  <a:gd name="T10" fmla="*/ 1 w 1534"/>
                  <a:gd name="T11" fmla="*/ 10 h 781"/>
                  <a:gd name="T12" fmla="*/ 0 w 1534"/>
                  <a:gd name="T13" fmla="*/ 9 h 781"/>
                  <a:gd name="T14" fmla="*/ 0 w 1534"/>
                  <a:gd name="T15" fmla="*/ 8 h 781"/>
                  <a:gd name="T16" fmla="*/ 1 w 1534"/>
                  <a:gd name="T17" fmla="*/ 4 h 781"/>
                  <a:gd name="T18" fmla="*/ 1 w 1534"/>
                  <a:gd name="T19" fmla="*/ 4 h 781"/>
                  <a:gd name="T20" fmla="*/ 3 w 1534"/>
                  <a:gd name="T21" fmla="*/ 7 h 781"/>
                  <a:gd name="T22" fmla="*/ 4 w 1534"/>
                  <a:gd name="T23" fmla="*/ 8 h 781"/>
                  <a:gd name="T24" fmla="*/ 4 w 1534"/>
                  <a:gd name="T25" fmla="*/ 5 h 781"/>
                  <a:gd name="T26" fmla="*/ 5 w 1534"/>
                  <a:gd name="T27" fmla="*/ 4 h 781"/>
                  <a:gd name="T28" fmla="*/ 7 w 1534"/>
                  <a:gd name="T29" fmla="*/ 5 h 781"/>
                  <a:gd name="T30" fmla="*/ 6 w 1534"/>
                  <a:gd name="T31" fmla="*/ 3 h 781"/>
                  <a:gd name="T32" fmla="*/ 6 w 1534"/>
                  <a:gd name="T33" fmla="*/ 3 h 7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34"/>
                  <a:gd name="T52" fmla="*/ 0 h 781"/>
                  <a:gd name="T53" fmla="*/ 1534 w 1534"/>
                  <a:gd name="T54" fmla="*/ 781 h 78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34" h="781">
                    <a:moveTo>
                      <a:pt x="509" y="236"/>
                    </a:moveTo>
                    <a:lnTo>
                      <a:pt x="1419" y="0"/>
                    </a:lnTo>
                    <a:lnTo>
                      <a:pt x="1408" y="137"/>
                    </a:lnTo>
                    <a:lnTo>
                      <a:pt x="1423" y="251"/>
                    </a:lnTo>
                    <a:lnTo>
                      <a:pt x="1534" y="331"/>
                    </a:lnTo>
                    <a:lnTo>
                      <a:pt x="115" y="781"/>
                    </a:lnTo>
                    <a:lnTo>
                      <a:pt x="40" y="741"/>
                    </a:lnTo>
                    <a:lnTo>
                      <a:pt x="0" y="611"/>
                    </a:lnTo>
                    <a:lnTo>
                      <a:pt x="55" y="345"/>
                    </a:lnTo>
                    <a:lnTo>
                      <a:pt x="109" y="316"/>
                    </a:lnTo>
                    <a:lnTo>
                      <a:pt x="245" y="586"/>
                    </a:lnTo>
                    <a:lnTo>
                      <a:pt x="316" y="648"/>
                    </a:lnTo>
                    <a:lnTo>
                      <a:pt x="325" y="410"/>
                    </a:lnTo>
                    <a:lnTo>
                      <a:pt x="409" y="331"/>
                    </a:lnTo>
                    <a:lnTo>
                      <a:pt x="577" y="387"/>
                    </a:lnTo>
                    <a:lnTo>
                      <a:pt x="509" y="236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124"/>
              <p:cNvSpPr>
                <a:spLocks/>
              </p:cNvSpPr>
              <p:nvPr/>
            </p:nvSpPr>
            <p:spPr bwMode="auto">
              <a:xfrm>
                <a:off x="3367" y="2508"/>
                <a:ext cx="156" cy="88"/>
              </a:xfrm>
              <a:custGeom>
                <a:avLst/>
                <a:gdLst>
                  <a:gd name="T0" fmla="*/ 0 w 468"/>
                  <a:gd name="T1" fmla="*/ 3 h 264"/>
                  <a:gd name="T2" fmla="*/ 4 w 468"/>
                  <a:gd name="T3" fmla="*/ 2 h 264"/>
                  <a:gd name="T4" fmla="*/ 4 w 468"/>
                  <a:gd name="T5" fmla="*/ 3 h 264"/>
                  <a:gd name="T6" fmla="*/ 5 w 468"/>
                  <a:gd name="T7" fmla="*/ 3 h 264"/>
                  <a:gd name="T8" fmla="*/ 6 w 468"/>
                  <a:gd name="T9" fmla="*/ 0 h 264"/>
                  <a:gd name="T10" fmla="*/ 0 w 468"/>
                  <a:gd name="T11" fmla="*/ 3 h 264"/>
                  <a:gd name="T12" fmla="*/ 0 w 468"/>
                  <a:gd name="T13" fmla="*/ 3 h 2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68"/>
                  <a:gd name="T22" fmla="*/ 0 h 264"/>
                  <a:gd name="T23" fmla="*/ 468 w 468"/>
                  <a:gd name="T24" fmla="*/ 264 h 2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68" h="264">
                    <a:moveTo>
                      <a:pt x="0" y="229"/>
                    </a:moveTo>
                    <a:lnTo>
                      <a:pt x="310" y="199"/>
                    </a:lnTo>
                    <a:lnTo>
                      <a:pt x="294" y="264"/>
                    </a:lnTo>
                    <a:lnTo>
                      <a:pt x="434" y="210"/>
                    </a:lnTo>
                    <a:lnTo>
                      <a:pt x="468" y="0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125"/>
              <p:cNvSpPr>
                <a:spLocks/>
              </p:cNvSpPr>
              <p:nvPr/>
            </p:nvSpPr>
            <p:spPr bwMode="auto">
              <a:xfrm>
                <a:off x="2880" y="2118"/>
                <a:ext cx="1023" cy="361"/>
              </a:xfrm>
              <a:custGeom>
                <a:avLst/>
                <a:gdLst>
                  <a:gd name="T0" fmla="*/ 0 w 3069"/>
                  <a:gd name="T1" fmla="*/ 3 h 1082"/>
                  <a:gd name="T2" fmla="*/ 0 w 3069"/>
                  <a:gd name="T3" fmla="*/ 5 h 1082"/>
                  <a:gd name="T4" fmla="*/ 3 w 3069"/>
                  <a:gd name="T5" fmla="*/ 6 h 1082"/>
                  <a:gd name="T6" fmla="*/ 4 w 3069"/>
                  <a:gd name="T7" fmla="*/ 8 h 1082"/>
                  <a:gd name="T8" fmla="*/ 4 w 3069"/>
                  <a:gd name="T9" fmla="*/ 9 h 1082"/>
                  <a:gd name="T10" fmla="*/ 3 w 3069"/>
                  <a:gd name="T11" fmla="*/ 11 h 1082"/>
                  <a:gd name="T12" fmla="*/ 5 w 3069"/>
                  <a:gd name="T13" fmla="*/ 10 h 1082"/>
                  <a:gd name="T14" fmla="*/ 5 w 3069"/>
                  <a:gd name="T15" fmla="*/ 8 h 1082"/>
                  <a:gd name="T16" fmla="*/ 5 w 3069"/>
                  <a:gd name="T17" fmla="*/ 7 h 1082"/>
                  <a:gd name="T18" fmla="*/ 18 w 3069"/>
                  <a:gd name="T19" fmla="*/ 11 h 1082"/>
                  <a:gd name="T20" fmla="*/ 36 w 3069"/>
                  <a:gd name="T21" fmla="*/ 5 h 1082"/>
                  <a:gd name="T22" fmla="*/ 37 w 3069"/>
                  <a:gd name="T23" fmla="*/ 7 h 1082"/>
                  <a:gd name="T24" fmla="*/ 37 w 3069"/>
                  <a:gd name="T25" fmla="*/ 9 h 1082"/>
                  <a:gd name="T26" fmla="*/ 35 w 3069"/>
                  <a:gd name="T27" fmla="*/ 10 h 1082"/>
                  <a:gd name="T28" fmla="*/ 29 w 3069"/>
                  <a:gd name="T29" fmla="*/ 13 h 1082"/>
                  <a:gd name="T30" fmla="*/ 29 w 3069"/>
                  <a:gd name="T31" fmla="*/ 13 h 1082"/>
                  <a:gd name="T32" fmla="*/ 36 w 3069"/>
                  <a:gd name="T33" fmla="*/ 11 h 1082"/>
                  <a:gd name="T34" fmla="*/ 37 w 3069"/>
                  <a:gd name="T35" fmla="*/ 10 h 1082"/>
                  <a:gd name="T36" fmla="*/ 38 w 3069"/>
                  <a:gd name="T37" fmla="*/ 8 h 1082"/>
                  <a:gd name="T38" fmla="*/ 38 w 3069"/>
                  <a:gd name="T39" fmla="*/ 6 h 1082"/>
                  <a:gd name="T40" fmla="*/ 37 w 3069"/>
                  <a:gd name="T41" fmla="*/ 5 h 1082"/>
                  <a:gd name="T42" fmla="*/ 36 w 3069"/>
                  <a:gd name="T43" fmla="*/ 5 h 1082"/>
                  <a:gd name="T44" fmla="*/ 33 w 3069"/>
                  <a:gd name="T45" fmla="*/ 6 h 1082"/>
                  <a:gd name="T46" fmla="*/ 18 w 3069"/>
                  <a:gd name="T47" fmla="*/ 9 h 1082"/>
                  <a:gd name="T48" fmla="*/ 3 w 3069"/>
                  <a:gd name="T49" fmla="*/ 5 h 1082"/>
                  <a:gd name="T50" fmla="*/ 17 w 3069"/>
                  <a:gd name="T51" fmla="*/ 10 h 1082"/>
                  <a:gd name="T52" fmla="*/ 17 w 3069"/>
                  <a:gd name="T53" fmla="*/ 11 h 1082"/>
                  <a:gd name="T54" fmla="*/ 1 w 3069"/>
                  <a:gd name="T55" fmla="*/ 4 h 1082"/>
                  <a:gd name="T56" fmla="*/ 1 w 3069"/>
                  <a:gd name="T57" fmla="*/ 4 h 1082"/>
                  <a:gd name="T58" fmla="*/ 20 w 3069"/>
                  <a:gd name="T59" fmla="*/ 1 h 1082"/>
                  <a:gd name="T60" fmla="*/ 29 w 3069"/>
                  <a:gd name="T61" fmla="*/ 2 h 1082"/>
                  <a:gd name="T62" fmla="*/ 19 w 3069"/>
                  <a:gd name="T63" fmla="*/ 0 h 1082"/>
                  <a:gd name="T64" fmla="*/ 0 w 3069"/>
                  <a:gd name="T65" fmla="*/ 3 h 1082"/>
                  <a:gd name="T66" fmla="*/ 0 w 3069"/>
                  <a:gd name="T67" fmla="*/ 3 h 108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069"/>
                  <a:gd name="T103" fmla="*/ 0 h 1082"/>
                  <a:gd name="T104" fmla="*/ 3069 w 3069"/>
                  <a:gd name="T105" fmla="*/ 1082 h 108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069" h="1082">
                    <a:moveTo>
                      <a:pt x="25" y="281"/>
                    </a:moveTo>
                    <a:lnTo>
                      <a:pt x="0" y="384"/>
                    </a:lnTo>
                    <a:lnTo>
                      <a:pt x="272" y="520"/>
                    </a:lnTo>
                    <a:lnTo>
                      <a:pt x="306" y="647"/>
                    </a:lnTo>
                    <a:lnTo>
                      <a:pt x="313" y="757"/>
                    </a:lnTo>
                    <a:lnTo>
                      <a:pt x="279" y="886"/>
                    </a:lnTo>
                    <a:lnTo>
                      <a:pt x="365" y="775"/>
                    </a:lnTo>
                    <a:lnTo>
                      <a:pt x="407" y="647"/>
                    </a:lnTo>
                    <a:lnTo>
                      <a:pt x="399" y="554"/>
                    </a:lnTo>
                    <a:lnTo>
                      <a:pt x="1436" y="920"/>
                    </a:lnTo>
                    <a:lnTo>
                      <a:pt x="2915" y="425"/>
                    </a:lnTo>
                    <a:lnTo>
                      <a:pt x="2958" y="554"/>
                    </a:lnTo>
                    <a:lnTo>
                      <a:pt x="2958" y="698"/>
                    </a:lnTo>
                    <a:lnTo>
                      <a:pt x="2856" y="825"/>
                    </a:lnTo>
                    <a:lnTo>
                      <a:pt x="2371" y="1026"/>
                    </a:lnTo>
                    <a:lnTo>
                      <a:pt x="2345" y="1082"/>
                    </a:lnTo>
                    <a:lnTo>
                      <a:pt x="2908" y="868"/>
                    </a:lnTo>
                    <a:lnTo>
                      <a:pt x="3019" y="791"/>
                    </a:lnTo>
                    <a:lnTo>
                      <a:pt x="3069" y="664"/>
                    </a:lnTo>
                    <a:lnTo>
                      <a:pt x="3053" y="493"/>
                    </a:lnTo>
                    <a:lnTo>
                      <a:pt x="2976" y="400"/>
                    </a:lnTo>
                    <a:lnTo>
                      <a:pt x="2899" y="366"/>
                    </a:lnTo>
                    <a:lnTo>
                      <a:pt x="2695" y="459"/>
                    </a:lnTo>
                    <a:lnTo>
                      <a:pt x="1470" y="748"/>
                    </a:lnTo>
                    <a:lnTo>
                      <a:pt x="282" y="381"/>
                    </a:lnTo>
                    <a:lnTo>
                      <a:pt x="1402" y="809"/>
                    </a:lnTo>
                    <a:lnTo>
                      <a:pt x="1402" y="852"/>
                    </a:lnTo>
                    <a:lnTo>
                      <a:pt x="50" y="357"/>
                    </a:lnTo>
                    <a:lnTo>
                      <a:pt x="93" y="315"/>
                    </a:lnTo>
                    <a:lnTo>
                      <a:pt x="1597" y="43"/>
                    </a:lnTo>
                    <a:lnTo>
                      <a:pt x="2334" y="179"/>
                    </a:lnTo>
                    <a:lnTo>
                      <a:pt x="1556" y="0"/>
                    </a:lnTo>
                    <a:lnTo>
                      <a:pt x="25" y="2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126"/>
              <p:cNvSpPr>
                <a:spLocks/>
              </p:cNvSpPr>
              <p:nvPr/>
            </p:nvSpPr>
            <p:spPr bwMode="auto">
              <a:xfrm>
                <a:off x="2883" y="2359"/>
                <a:ext cx="632" cy="320"/>
              </a:xfrm>
              <a:custGeom>
                <a:avLst/>
                <a:gdLst>
                  <a:gd name="T0" fmla="*/ 4 w 1894"/>
                  <a:gd name="T1" fmla="*/ 0 h 960"/>
                  <a:gd name="T2" fmla="*/ 0 w 1894"/>
                  <a:gd name="T3" fmla="*/ 1 h 960"/>
                  <a:gd name="T4" fmla="*/ 0 w 1894"/>
                  <a:gd name="T5" fmla="*/ 3 h 960"/>
                  <a:gd name="T6" fmla="*/ 18 w 1894"/>
                  <a:gd name="T7" fmla="*/ 12 h 960"/>
                  <a:gd name="T8" fmla="*/ 23 w 1894"/>
                  <a:gd name="T9" fmla="*/ 9 h 960"/>
                  <a:gd name="T10" fmla="*/ 23 w 1894"/>
                  <a:gd name="T11" fmla="*/ 8 h 960"/>
                  <a:gd name="T12" fmla="*/ 18 w 1894"/>
                  <a:gd name="T13" fmla="*/ 10 h 960"/>
                  <a:gd name="T14" fmla="*/ 6 w 1894"/>
                  <a:gd name="T15" fmla="*/ 4 h 960"/>
                  <a:gd name="T16" fmla="*/ 17 w 1894"/>
                  <a:gd name="T17" fmla="*/ 10 h 960"/>
                  <a:gd name="T18" fmla="*/ 18 w 1894"/>
                  <a:gd name="T19" fmla="*/ 11 h 960"/>
                  <a:gd name="T20" fmla="*/ 1 w 1894"/>
                  <a:gd name="T21" fmla="*/ 3 h 960"/>
                  <a:gd name="T22" fmla="*/ 1 w 1894"/>
                  <a:gd name="T23" fmla="*/ 2 h 960"/>
                  <a:gd name="T24" fmla="*/ 4 w 1894"/>
                  <a:gd name="T25" fmla="*/ 1 h 960"/>
                  <a:gd name="T26" fmla="*/ 4 w 1894"/>
                  <a:gd name="T27" fmla="*/ 0 h 960"/>
                  <a:gd name="T28" fmla="*/ 4 w 1894"/>
                  <a:gd name="T29" fmla="*/ 0 h 9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94"/>
                  <a:gd name="T46" fmla="*/ 0 h 960"/>
                  <a:gd name="T47" fmla="*/ 1894 w 1894"/>
                  <a:gd name="T48" fmla="*/ 960 h 9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94" h="960">
                    <a:moveTo>
                      <a:pt x="321" y="0"/>
                    </a:moveTo>
                    <a:lnTo>
                      <a:pt x="28" y="105"/>
                    </a:lnTo>
                    <a:lnTo>
                      <a:pt x="0" y="211"/>
                    </a:lnTo>
                    <a:lnTo>
                      <a:pt x="1441" y="960"/>
                    </a:lnTo>
                    <a:lnTo>
                      <a:pt x="1840" y="760"/>
                    </a:lnTo>
                    <a:lnTo>
                      <a:pt x="1894" y="626"/>
                    </a:lnTo>
                    <a:lnTo>
                      <a:pt x="1451" y="799"/>
                    </a:lnTo>
                    <a:lnTo>
                      <a:pt x="449" y="338"/>
                    </a:lnTo>
                    <a:lnTo>
                      <a:pt x="1401" y="831"/>
                    </a:lnTo>
                    <a:lnTo>
                      <a:pt x="1423" y="904"/>
                    </a:lnTo>
                    <a:lnTo>
                      <a:pt x="89" y="211"/>
                    </a:lnTo>
                    <a:lnTo>
                      <a:pt x="77" y="149"/>
                    </a:lnTo>
                    <a:lnTo>
                      <a:pt x="316" y="55"/>
                    </a:lnTo>
                    <a:lnTo>
                      <a:pt x="3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3" name="Freeform 127"/>
              <p:cNvSpPr>
                <a:spLocks/>
              </p:cNvSpPr>
              <p:nvPr/>
            </p:nvSpPr>
            <p:spPr bwMode="auto">
              <a:xfrm>
                <a:off x="2995" y="2396"/>
                <a:ext cx="528" cy="195"/>
              </a:xfrm>
              <a:custGeom>
                <a:avLst/>
                <a:gdLst>
                  <a:gd name="T0" fmla="*/ 0 w 1584"/>
                  <a:gd name="T1" fmla="*/ 1 h 584"/>
                  <a:gd name="T2" fmla="*/ 13 w 1584"/>
                  <a:gd name="T3" fmla="*/ 7 h 584"/>
                  <a:gd name="T4" fmla="*/ 20 w 1584"/>
                  <a:gd name="T5" fmla="*/ 5 h 584"/>
                  <a:gd name="T6" fmla="*/ 20 w 1584"/>
                  <a:gd name="T7" fmla="*/ 4 h 584"/>
                  <a:gd name="T8" fmla="*/ 15 w 1584"/>
                  <a:gd name="T9" fmla="*/ 6 h 584"/>
                  <a:gd name="T10" fmla="*/ 15 w 1584"/>
                  <a:gd name="T11" fmla="*/ 4 h 584"/>
                  <a:gd name="T12" fmla="*/ 18 w 1584"/>
                  <a:gd name="T13" fmla="*/ 3 h 584"/>
                  <a:gd name="T14" fmla="*/ 15 w 1584"/>
                  <a:gd name="T15" fmla="*/ 4 h 584"/>
                  <a:gd name="T16" fmla="*/ 15 w 1584"/>
                  <a:gd name="T17" fmla="*/ 2 h 584"/>
                  <a:gd name="T18" fmla="*/ 14 w 1584"/>
                  <a:gd name="T19" fmla="*/ 0 h 584"/>
                  <a:gd name="T20" fmla="*/ 14 w 1584"/>
                  <a:gd name="T21" fmla="*/ 1 h 584"/>
                  <a:gd name="T22" fmla="*/ 14 w 1584"/>
                  <a:gd name="T23" fmla="*/ 2 h 584"/>
                  <a:gd name="T24" fmla="*/ 8 w 1584"/>
                  <a:gd name="T25" fmla="*/ 0 h 584"/>
                  <a:gd name="T26" fmla="*/ 14 w 1584"/>
                  <a:gd name="T27" fmla="*/ 3 h 584"/>
                  <a:gd name="T28" fmla="*/ 15 w 1584"/>
                  <a:gd name="T29" fmla="*/ 4 h 584"/>
                  <a:gd name="T30" fmla="*/ 14 w 1584"/>
                  <a:gd name="T31" fmla="*/ 5 h 584"/>
                  <a:gd name="T32" fmla="*/ 4 w 1584"/>
                  <a:gd name="T33" fmla="*/ 1 h 584"/>
                  <a:gd name="T34" fmla="*/ 14 w 1584"/>
                  <a:gd name="T35" fmla="*/ 6 h 584"/>
                  <a:gd name="T36" fmla="*/ 13 w 1584"/>
                  <a:gd name="T37" fmla="*/ 7 h 584"/>
                  <a:gd name="T38" fmla="*/ 0 w 1584"/>
                  <a:gd name="T39" fmla="*/ 1 h 584"/>
                  <a:gd name="T40" fmla="*/ 0 w 1584"/>
                  <a:gd name="T41" fmla="*/ 1 h 58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84"/>
                  <a:gd name="T64" fmla="*/ 0 h 584"/>
                  <a:gd name="T65" fmla="*/ 1584 w 1584"/>
                  <a:gd name="T66" fmla="*/ 584 h 58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84" h="584">
                    <a:moveTo>
                      <a:pt x="0" y="83"/>
                    </a:moveTo>
                    <a:lnTo>
                      <a:pt x="1082" y="584"/>
                    </a:lnTo>
                    <a:lnTo>
                      <a:pt x="1584" y="378"/>
                    </a:lnTo>
                    <a:lnTo>
                      <a:pt x="1584" y="335"/>
                    </a:lnTo>
                    <a:lnTo>
                      <a:pt x="1200" y="483"/>
                    </a:lnTo>
                    <a:lnTo>
                      <a:pt x="1255" y="360"/>
                    </a:lnTo>
                    <a:lnTo>
                      <a:pt x="1448" y="282"/>
                    </a:lnTo>
                    <a:lnTo>
                      <a:pt x="1239" y="306"/>
                    </a:lnTo>
                    <a:lnTo>
                      <a:pt x="1227" y="171"/>
                    </a:lnTo>
                    <a:lnTo>
                      <a:pt x="1156" y="22"/>
                    </a:lnTo>
                    <a:lnTo>
                      <a:pt x="1106" y="56"/>
                    </a:lnTo>
                    <a:lnTo>
                      <a:pt x="1167" y="171"/>
                    </a:lnTo>
                    <a:lnTo>
                      <a:pt x="662" y="0"/>
                    </a:lnTo>
                    <a:lnTo>
                      <a:pt x="1167" y="249"/>
                    </a:lnTo>
                    <a:lnTo>
                      <a:pt x="1181" y="325"/>
                    </a:lnTo>
                    <a:lnTo>
                      <a:pt x="1141" y="418"/>
                    </a:lnTo>
                    <a:lnTo>
                      <a:pt x="358" y="111"/>
                    </a:lnTo>
                    <a:lnTo>
                      <a:pt x="1137" y="466"/>
                    </a:lnTo>
                    <a:lnTo>
                      <a:pt x="1082" y="540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" name="Freeform 128"/>
              <p:cNvSpPr>
                <a:spLocks/>
              </p:cNvSpPr>
              <p:nvPr/>
            </p:nvSpPr>
            <p:spPr bwMode="auto">
              <a:xfrm>
                <a:off x="3435" y="2322"/>
                <a:ext cx="370" cy="487"/>
              </a:xfrm>
              <a:custGeom>
                <a:avLst/>
                <a:gdLst>
                  <a:gd name="T0" fmla="*/ 0 w 1109"/>
                  <a:gd name="T1" fmla="*/ 5 h 1460"/>
                  <a:gd name="T2" fmla="*/ 5 w 1109"/>
                  <a:gd name="T3" fmla="*/ 3 h 1460"/>
                  <a:gd name="T4" fmla="*/ 14 w 1109"/>
                  <a:gd name="T5" fmla="*/ 0 h 1460"/>
                  <a:gd name="T6" fmla="*/ 8 w 1109"/>
                  <a:gd name="T7" fmla="*/ 3 h 1460"/>
                  <a:gd name="T8" fmla="*/ 9 w 1109"/>
                  <a:gd name="T9" fmla="*/ 4 h 1460"/>
                  <a:gd name="T10" fmla="*/ 9 w 1109"/>
                  <a:gd name="T11" fmla="*/ 6 h 1460"/>
                  <a:gd name="T12" fmla="*/ 8 w 1109"/>
                  <a:gd name="T13" fmla="*/ 8 h 1460"/>
                  <a:gd name="T14" fmla="*/ 7 w 1109"/>
                  <a:gd name="T15" fmla="*/ 11 h 1460"/>
                  <a:gd name="T16" fmla="*/ 7 w 1109"/>
                  <a:gd name="T17" fmla="*/ 13 h 1460"/>
                  <a:gd name="T18" fmla="*/ 8 w 1109"/>
                  <a:gd name="T19" fmla="*/ 15 h 1460"/>
                  <a:gd name="T20" fmla="*/ 6 w 1109"/>
                  <a:gd name="T21" fmla="*/ 13 h 1460"/>
                  <a:gd name="T22" fmla="*/ 6 w 1109"/>
                  <a:gd name="T23" fmla="*/ 11 h 1460"/>
                  <a:gd name="T24" fmla="*/ 7 w 1109"/>
                  <a:gd name="T25" fmla="*/ 8 h 1460"/>
                  <a:gd name="T26" fmla="*/ 8 w 1109"/>
                  <a:gd name="T27" fmla="*/ 6 h 1460"/>
                  <a:gd name="T28" fmla="*/ 7 w 1109"/>
                  <a:gd name="T29" fmla="*/ 3 h 1460"/>
                  <a:gd name="T30" fmla="*/ 3 w 1109"/>
                  <a:gd name="T31" fmla="*/ 5 h 1460"/>
                  <a:gd name="T32" fmla="*/ 3 w 1109"/>
                  <a:gd name="T33" fmla="*/ 5 h 1460"/>
                  <a:gd name="T34" fmla="*/ 4 w 1109"/>
                  <a:gd name="T35" fmla="*/ 7 h 1460"/>
                  <a:gd name="T36" fmla="*/ 3 w 1109"/>
                  <a:gd name="T37" fmla="*/ 9 h 1460"/>
                  <a:gd name="T38" fmla="*/ 3 w 1109"/>
                  <a:gd name="T39" fmla="*/ 12 h 1460"/>
                  <a:gd name="T40" fmla="*/ 3 w 1109"/>
                  <a:gd name="T41" fmla="*/ 14 h 1460"/>
                  <a:gd name="T42" fmla="*/ 3 w 1109"/>
                  <a:gd name="T43" fmla="*/ 16 h 1460"/>
                  <a:gd name="T44" fmla="*/ 5 w 1109"/>
                  <a:gd name="T45" fmla="*/ 18 h 1460"/>
                  <a:gd name="T46" fmla="*/ 3 w 1109"/>
                  <a:gd name="T47" fmla="*/ 17 h 1460"/>
                  <a:gd name="T48" fmla="*/ 2 w 1109"/>
                  <a:gd name="T49" fmla="*/ 15 h 1460"/>
                  <a:gd name="T50" fmla="*/ 2 w 1109"/>
                  <a:gd name="T51" fmla="*/ 12 h 1460"/>
                  <a:gd name="T52" fmla="*/ 3 w 1109"/>
                  <a:gd name="T53" fmla="*/ 9 h 1460"/>
                  <a:gd name="T54" fmla="*/ 3 w 1109"/>
                  <a:gd name="T55" fmla="*/ 7 h 1460"/>
                  <a:gd name="T56" fmla="*/ 2 w 1109"/>
                  <a:gd name="T57" fmla="*/ 5 h 1460"/>
                  <a:gd name="T58" fmla="*/ 0 w 1109"/>
                  <a:gd name="T59" fmla="*/ 5 h 1460"/>
                  <a:gd name="T60" fmla="*/ 0 w 1109"/>
                  <a:gd name="T61" fmla="*/ 5 h 146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109"/>
                  <a:gd name="T94" fmla="*/ 0 h 1460"/>
                  <a:gd name="T95" fmla="*/ 1109 w 1109"/>
                  <a:gd name="T96" fmla="*/ 1460 h 1460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109" h="1460">
                    <a:moveTo>
                      <a:pt x="0" y="378"/>
                    </a:moveTo>
                    <a:lnTo>
                      <a:pt x="411" y="256"/>
                    </a:lnTo>
                    <a:lnTo>
                      <a:pt x="1109" y="0"/>
                    </a:lnTo>
                    <a:lnTo>
                      <a:pt x="626" y="245"/>
                    </a:lnTo>
                    <a:lnTo>
                      <a:pt x="709" y="346"/>
                    </a:lnTo>
                    <a:lnTo>
                      <a:pt x="709" y="467"/>
                    </a:lnTo>
                    <a:lnTo>
                      <a:pt x="643" y="672"/>
                    </a:lnTo>
                    <a:lnTo>
                      <a:pt x="554" y="895"/>
                    </a:lnTo>
                    <a:lnTo>
                      <a:pt x="550" y="1016"/>
                    </a:lnTo>
                    <a:lnTo>
                      <a:pt x="632" y="1199"/>
                    </a:lnTo>
                    <a:lnTo>
                      <a:pt x="510" y="1055"/>
                    </a:lnTo>
                    <a:lnTo>
                      <a:pt x="494" y="899"/>
                    </a:lnTo>
                    <a:lnTo>
                      <a:pt x="588" y="639"/>
                    </a:lnTo>
                    <a:lnTo>
                      <a:pt x="660" y="450"/>
                    </a:lnTo>
                    <a:lnTo>
                      <a:pt x="550" y="251"/>
                    </a:lnTo>
                    <a:lnTo>
                      <a:pt x="244" y="368"/>
                    </a:lnTo>
                    <a:lnTo>
                      <a:pt x="272" y="428"/>
                    </a:lnTo>
                    <a:lnTo>
                      <a:pt x="294" y="583"/>
                    </a:lnTo>
                    <a:lnTo>
                      <a:pt x="266" y="760"/>
                    </a:lnTo>
                    <a:lnTo>
                      <a:pt x="222" y="933"/>
                    </a:lnTo>
                    <a:lnTo>
                      <a:pt x="206" y="1110"/>
                    </a:lnTo>
                    <a:lnTo>
                      <a:pt x="256" y="1283"/>
                    </a:lnTo>
                    <a:lnTo>
                      <a:pt x="371" y="1460"/>
                    </a:lnTo>
                    <a:lnTo>
                      <a:pt x="250" y="1387"/>
                    </a:lnTo>
                    <a:lnTo>
                      <a:pt x="167" y="1199"/>
                    </a:lnTo>
                    <a:lnTo>
                      <a:pt x="150" y="989"/>
                    </a:lnTo>
                    <a:lnTo>
                      <a:pt x="212" y="716"/>
                    </a:lnTo>
                    <a:lnTo>
                      <a:pt x="234" y="551"/>
                    </a:lnTo>
                    <a:lnTo>
                      <a:pt x="150" y="390"/>
                    </a:lnTo>
                    <a:lnTo>
                      <a:pt x="0" y="3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" name="Freeform 129"/>
              <p:cNvSpPr>
                <a:spLocks/>
              </p:cNvSpPr>
              <p:nvPr/>
            </p:nvSpPr>
            <p:spPr bwMode="auto">
              <a:xfrm>
                <a:off x="3550" y="2694"/>
                <a:ext cx="96" cy="115"/>
              </a:xfrm>
              <a:custGeom>
                <a:avLst/>
                <a:gdLst>
                  <a:gd name="T0" fmla="*/ 0 w 288"/>
                  <a:gd name="T1" fmla="*/ 4 h 344"/>
                  <a:gd name="T2" fmla="*/ 0 w 288"/>
                  <a:gd name="T3" fmla="*/ 2 h 344"/>
                  <a:gd name="T4" fmla="*/ 1 w 288"/>
                  <a:gd name="T5" fmla="*/ 0 h 344"/>
                  <a:gd name="T6" fmla="*/ 2 w 288"/>
                  <a:gd name="T7" fmla="*/ 0 h 344"/>
                  <a:gd name="T8" fmla="*/ 4 w 288"/>
                  <a:gd name="T9" fmla="*/ 1 h 344"/>
                  <a:gd name="T10" fmla="*/ 1 w 288"/>
                  <a:gd name="T11" fmla="*/ 1 h 344"/>
                  <a:gd name="T12" fmla="*/ 1 w 288"/>
                  <a:gd name="T13" fmla="*/ 2 h 344"/>
                  <a:gd name="T14" fmla="*/ 0 w 288"/>
                  <a:gd name="T15" fmla="*/ 4 h 344"/>
                  <a:gd name="T16" fmla="*/ 0 w 288"/>
                  <a:gd name="T17" fmla="*/ 4 h 3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8"/>
                  <a:gd name="T28" fmla="*/ 0 h 344"/>
                  <a:gd name="T29" fmla="*/ 288 w 288"/>
                  <a:gd name="T30" fmla="*/ 344 h 3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8" h="344">
                    <a:moveTo>
                      <a:pt x="27" y="344"/>
                    </a:moveTo>
                    <a:lnTo>
                      <a:pt x="0" y="161"/>
                    </a:lnTo>
                    <a:lnTo>
                      <a:pt x="73" y="0"/>
                    </a:lnTo>
                    <a:lnTo>
                      <a:pt x="139" y="6"/>
                    </a:lnTo>
                    <a:lnTo>
                      <a:pt x="288" y="83"/>
                    </a:lnTo>
                    <a:lnTo>
                      <a:pt x="111" y="66"/>
                    </a:lnTo>
                    <a:lnTo>
                      <a:pt x="49" y="167"/>
                    </a:lnTo>
                    <a:lnTo>
                      <a:pt x="27" y="3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" name="Freeform 130"/>
              <p:cNvSpPr>
                <a:spLocks/>
              </p:cNvSpPr>
              <p:nvPr/>
            </p:nvSpPr>
            <p:spPr bwMode="auto">
              <a:xfrm>
                <a:off x="3631" y="2202"/>
                <a:ext cx="303" cy="361"/>
              </a:xfrm>
              <a:custGeom>
                <a:avLst/>
                <a:gdLst>
                  <a:gd name="T0" fmla="*/ 1 w 908"/>
                  <a:gd name="T1" fmla="*/ 12 h 1082"/>
                  <a:gd name="T2" fmla="*/ 7 w 908"/>
                  <a:gd name="T3" fmla="*/ 9 h 1082"/>
                  <a:gd name="T4" fmla="*/ 9 w 908"/>
                  <a:gd name="T5" fmla="*/ 9 h 1082"/>
                  <a:gd name="T6" fmla="*/ 10 w 908"/>
                  <a:gd name="T7" fmla="*/ 8 h 1082"/>
                  <a:gd name="T8" fmla="*/ 11 w 908"/>
                  <a:gd name="T9" fmla="*/ 5 h 1082"/>
                  <a:gd name="T10" fmla="*/ 10 w 908"/>
                  <a:gd name="T11" fmla="*/ 2 h 1082"/>
                  <a:gd name="T12" fmla="*/ 9 w 908"/>
                  <a:gd name="T13" fmla="*/ 1 h 1082"/>
                  <a:gd name="T14" fmla="*/ 6 w 908"/>
                  <a:gd name="T15" fmla="*/ 2 h 1082"/>
                  <a:gd name="T16" fmla="*/ 8 w 908"/>
                  <a:gd name="T17" fmla="*/ 0 h 1082"/>
                  <a:gd name="T18" fmla="*/ 10 w 908"/>
                  <a:gd name="T19" fmla="*/ 0 h 1082"/>
                  <a:gd name="T20" fmla="*/ 11 w 908"/>
                  <a:gd name="T21" fmla="*/ 2 h 1082"/>
                  <a:gd name="T22" fmla="*/ 11 w 908"/>
                  <a:gd name="T23" fmla="*/ 5 h 1082"/>
                  <a:gd name="T24" fmla="*/ 11 w 908"/>
                  <a:gd name="T25" fmla="*/ 7 h 1082"/>
                  <a:gd name="T26" fmla="*/ 10 w 908"/>
                  <a:gd name="T27" fmla="*/ 9 h 1082"/>
                  <a:gd name="T28" fmla="*/ 9 w 908"/>
                  <a:gd name="T29" fmla="*/ 9 h 1082"/>
                  <a:gd name="T30" fmla="*/ 7 w 908"/>
                  <a:gd name="T31" fmla="*/ 9 h 1082"/>
                  <a:gd name="T32" fmla="*/ 0 w 908"/>
                  <a:gd name="T33" fmla="*/ 13 h 1082"/>
                  <a:gd name="T34" fmla="*/ 1 w 908"/>
                  <a:gd name="T35" fmla="*/ 12 h 1082"/>
                  <a:gd name="T36" fmla="*/ 1 w 908"/>
                  <a:gd name="T37" fmla="*/ 12 h 108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08"/>
                  <a:gd name="T58" fmla="*/ 0 h 1082"/>
                  <a:gd name="T59" fmla="*/ 908 w 908"/>
                  <a:gd name="T60" fmla="*/ 1082 h 108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08" h="1082">
                    <a:moveTo>
                      <a:pt x="66" y="949"/>
                    </a:moveTo>
                    <a:lnTo>
                      <a:pt x="576" y="716"/>
                    </a:lnTo>
                    <a:lnTo>
                      <a:pt x="695" y="703"/>
                    </a:lnTo>
                    <a:lnTo>
                      <a:pt x="781" y="621"/>
                    </a:lnTo>
                    <a:lnTo>
                      <a:pt x="859" y="428"/>
                    </a:lnTo>
                    <a:lnTo>
                      <a:pt x="825" y="161"/>
                    </a:lnTo>
                    <a:lnTo>
                      <a:pt x="700" y="52"/>
                    </a:lnTo>
                    <a:lnTo>
                      <a:pt x="478" y="124"/>
                    </a:lnTo>
                    <a:lnTo>
                      <a:pt x="661" y="0"/>
                    </a:lnTo>
                    <a:lnTo>
                      <a:pt x="781" y="40"/>
                    </a:lnTo>
                    <a:lnTo>
                      <a:pt x="881" y="151"/>
                    </a:lnTo>
                    <a:lnTo>
                      <a:pt x="908" y="372"/>
                    </a:lnTo>
                    <a:lnTo>
                      <a:pt x="897" y="527"/>
                    </a:lnTo>
                    <a:lnTo>
                      <a:pt x="794" y="723"/>
                    </a:lnTo>
                    <a:lnTo>
                      <a:pt x="726" y="765"/>
                    </a:lnTo>
                    <a:lnTo>
                      <a:pt x="604" y="760"/>
                    </a:lnTo>
                    <a:lnTo>
                      <a:pt x="0" y="1082"/>
                    </a:lnTo>
                    <a:lnTo>
                      <a:pt x="66" y="9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" name="Freeform 131"/>
              <p:cNvSpPr>
                <a:spLocks/>
              </p:cNvSpPr>
              <p:nvPr/>
            </p:nvSpPr>
            <p:spPr bwMode="auto">
              <a:xfrm>
                <a:off x="3002" y="2496"/>
                <a:ext cx="1085" cy="420"/>
              </a:xfrm>
              <a:custGeom>
                <a:avLst/>
                <a:gdLst>
                  <a:gd name="T0" fmla="*/ 1 w 3257"/>
                  <a:gd name="T1" fmla="*/ 0 h 1259"/>
                  <a:gd name="T2" fmla="*/ 0 w 3257"/>
                  <a:gd name="T3" fmla="*/ 1 h 1259"/>
                  <a:gd name="T4" fmla="*/ 0 w 3257"/>
                  <a:gd name="T5" fmla="*/ 4 h 1259"/>
                  <a:gd name="T6" fmla="*/ 1 w 3257"/>
                  <a:gd name="T7" fmla="*/ 6 h 1259"/>
                  <a:gd name="T8" fmla="*/ 2 w 3257"/>
                  <a:gd name="T9" fmla="*/ 6 h 1259"/>
                  <a:gd name="T10" fmla="*/ 4 w 3257"/>
                  <a:gd name="T11" fmla="*/ 8 h 1259"/>
                  <a:gd name="T12" fmla="*/ 9 w 3257"/>
                  <a:gd name="T13" fmla="*/ 11 h 1259"/>
                  <a:gd name="T14" fmla="*/ 11 w 3257"/>
                  <a:gd name="T15" fmla="*/ 12 h 1259"/>
                  <a:gd name="T16" fmla="*/ 12 w 3257"/>
                  <a:gd name="T17" fmla="*/ 12 h 1259"/>
                  <a:gd name="T18" fmla="*/ 13 w 3257"/>
                  <a:gd name="T19" fmla="*/ 13 h 1259"/>
                  <a:gd name="T20" fmla="*/ 16 w 3257"/>
                  <a:gd name="T21" fmla="*/ 15 h 1259"/>
                  <a:gd name="T22" fmla="*/ 18 w 3257"/>
                  <a:gd name="T23" fmla="*/ 16 h 1259"/>
                  <a:gd name="T24" fmla="*/ 40 w 3257"/>
                  <a:gd name="T25" fmla="*/ 9 h 1259"/>
                  <a:gd name="T26" fmla="*/ 40 w 3257"/>
                  <a:gd name="T27" fmla="*/ 7 h 1259"/>
                  <a:gd name="T28" fmla="*/ 34 w 3257"/>
                  <a:gd name="T29" fmla="*/ 5 h 1259"/>
                  <a:gd name="T30" fmla="*/ 40 w 3257"/>
                  <a:gd name="T31" fmla="*/ 8 h 1259"/>
                  <a:gd name="T32" fmla="*/ 18 w 3257"/>
                  <a:gd name="T33" fmla="*/ 15 h 1259"/>
                  <a:gd name="T34" fmla="*/ 16 w 3257"/>
                  <a:gd name="T35" fmla="*/ 13 h 1259"/>
                  <a:gd name="T36" fmla="*/ 16 w 3257"/>
                  <a:gd name="T37" fmla="*/ 12 h 1259"/>
                  <a:gd name="T38" fmla="*/ 16 w 3257"/>
                  <a:gd name="T39" fmla="*/ 8 h 1259"/>
                  <a:gd name="T40" fmla="*/ 15 w 3257"/>
                  <a:gd name="T41" fmla="*/ 10 h 1259"/>
                  <a:gd name="T42" fmla="*/ 15 w 3257"/>
                  <a:gd name="T43" fmla="*/ 12 h 1259"/>
                  <a:gd name="T44" fmla="*/ 16 w 3257"/>
                  <a:gd name="T45" fmla="*/ 14 h 1259"/>
                  <a:gd name="T46" fmla="*/ 16 w 3257"/>
                  <a:gd name="T47" fmla="*/ 15 h 1259"/>
                  <a:gd name="T48" fmla="*/ 13 w 3257"/>
                  <a:gd name="T49" fmla="*/ 13 h 1259"/>
                  <a:gd name="T50" fmla="*/ 13 w 3257"/>
                  <a:gd name="T51" fmla="*/ 11 h 1259"/>
                  <a:gd name="T52" fmla="*/ 12 w 3257"/>
                  <a:gd name="T53" fmla="*/ 9 h 1259"/>
                  <a:gd name="T54" fmla="*/ 13 w 3257"/>
                  <a:gd name="T55" fmla="*/ 8 h 1259"/>
                  <a:gd name="T56" fmla="*/ 12 w 3257"/>
                  <a:gd name="T57" fmla="*/ 9 h 1259"/>
                  <a:gd name="T58" fmla="*/ 12 w 3257"/>
                  <a:gd name="T59" fmla="*/ 10 h 1259"/>
                  <a:gd name="T60" fmla="*/ 12 w 3257"/>
                  <a:gd name="T61" fmla="*/ 11 h 1259"/>
                  <a:gd name="T62" fmla="*/ 10 w 3257"/>
                  <a:gd name="T63" fmla="*/ 11 h 1259"/>
                  <a:gd name="T64" fmla="*/ 10 w 3257"/>
                  <a:gd name="T65" fmla="*/ 9 h 1259"/>
                  <a:gd name="T66" fmla="*/ 11 w 3257"/>
                  <a:gd name="T67" fmla="*/ 6 h 1259"/>
                  <a:gd name="T68" fmla="*/ 10 w 3257"/>
                  <a:gd name="T69" fmla="*/ 7 h 1259"/>
                  <a:gd name="T70" fmla="*/ 10 w 3257"/>
                  <a:gd name="T71" fmla="*/ 9 h 1259"/>
                  <a:gd name="T72" fmla="*/ 10 w 3257"/>
                  <a:gd name="T73" fmla="*/ 11 h 1259"/>
                  <a:gd name="T74" fmla="*/ 2 w 3257"/>
                  <a:gd name="T75" fmla="*/ 5 h 1259"/>
                  <a:gd name="T76" fmla="*/ 2 w 3257"/>
                  <a:gd name="T77" fmla="*/ 4 h 1259"/>
                  <a:gd name="T78" fmla="*/ 2 w 3257"/>
                  <a:gd name="T79" fmla="*/ 3 h 1259"/>
                  <a:gd name="T80" fmla="*/ 2 w 3257"/>
                  <a:gd name="T81" fmla="*/ 4 h 1259"/>
                  <a:gd name="T82" fmla="*/ 1 w 3257"/>
                  <a:gd name="T83" fmla="*/ 5 h 1259"/>
                  <a:gd name="T84" fmla="*/ 1 w 3257"/>
                  <a:gd name="T85" fmla="*/ 3 h 1259"/>
                  <a:gd name="T86" fmla="*/ 1 w 3257"/>
                  <a:gd name="T87" fmla="*/ 1 h 1259"/>
                  <a:gd name="T88" fmla="*/ 2 w 3257"/>
                  <a:gd name="T89" fmla="*/ 1 h 1259"/>
                  <a:gd name="T90" fmla="*/ 1 w 3257"/>
                  <a:gd name="T91" fmla="*/ 0 h 1259"/>
                  <a:gd name="T92" fmla="*/ 1 w 3257"/>
                  <a:gd name="T93" fmla="*/ 0 h 125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257"/>
                  <a:gd name="T142" fmla="*/ 0 h 1259"/>
                  <a:gd name="T143" fmla="*/ 3257 w 3257"/>
                  <a:gd name="T144" fmla="*/ 1259 h 1259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257" h="1259">
                    <a:moveTo>
                      <a:pt x="44" y="0"/>
                    </a:moveTo>
                    <a:lnTo>
                      <a:pt x="0" y="99"/>
                    </a:lnTo>
                    <a:lnTo>
                      <a:pt x="5" y="321"/>
                    </a:lnTo>
                    <a:lnTo>
                      <a:pt x="66" y="448"/>
                    </a:lnTo>
                    <a:lnTo>
                      <a:pt x="166" y="482"/>
                    </a:lnTo>
                    <a:lnTo>
                      <a:pt x="338" y="625"/>
                    </a:lnTo>
                    <a:lnTo>
                      <a:pt x="758" y="915"/>
                    </a:lnTo>
                    <a:lnTo>
                      <a:pt x="853" y="931"/>
                    </a:lnTo>
                    <a:lnTo>
                      <a:pt x="974" y="997"/>
                    </a:lnTo>
                    <a:lnTo>
                      <a:pt x="1014" y="1076"/>
                    </a:lnTo>
                    <a:lnTo>
                      <a:pt x="1334" y="1242"/>
                    </a:lnTo>
                    <a:lnTo>
                      <a:pt x="1468" y="1259"/>
                    </a:lnTo>
                    <a:lnTo>
                      <a:pt x="3257" y="698"/>
                    </a:lnTo>
                    <a:lnTo>
                      <a:pt x="3241" y="577"/>
                    </a:lnTo>
                    <a:lnTo>
                      <a:pt x="2764" y="426"/>
                    </a:lnTo>
                    <a:lnTo>
                      <a:pt x="3207" y="621"/>
                    </a:lnTo>
                    <a:lnTo>
                      <a:pt x="1446" y="1174"/>
                    </a:lnTo>
                    <a:lnTo>
                      <a:pt x="1334" y="1076"/>
                    </a:lnTo>
                    <a:lnTo>
                      <a:pt x="1279" y="931"/>
                    </a:lnTo>
                    <a:lnTo>
                      <a:pt x="1324" y="648"/>
                    </a:lnTo>
                    <a:lnTo>
                      <a:pt x="1245" y="786"/>
                    </a:lnTo>
                    <a:lnTo>
                      <a:pt x="1229" y="931"/>
                    </a:lnTo>
                    <a:lnTo>
                      <a:pt x="1279" y="1114"/>
                    </a:lnTo>
                    <a:lnTo>
                      <a:pt x="1324" y="1174"/>
                    </a:lnTo>
                    <a:lnTo>
                      <a:pt x="1064" y="1048"/>
                    </a:lnTo>
                    <a:lnTo>
                      <a:pt x="1014" y="925"/>
                    </a:lnTo>
                    <a:lnTo>
                      <a:pt x="1002" y="742"/>
                    </a:lnTo>
                    <a:lnTo>
                      <a:pt x="1036" y="615"/>
                    </a:lnTo>
                    <a:lnTo>
                      <a:pt x="974" y="710"/>
                    </a:lnTo>
                    <a:lnTo>
                      <a:pt x="952" y="842"/>
                    </a:lnTo>
                    <a:lnTo>
                      <a:pt x="941" y="921"/>
                    </a:lnTo>
                    <a:lnTo>
                      <a:pt x="847" y="859"/>
                    </a:lnTo>
                    <a:lnTo>
                      <a:pt x="831" y="698"/>
                    </a:lnTo>
                    <a:lnTo>
                      <a:pt x="881" y="510"/>
                    </a:lnTo>
                    <a:lnTo>
                      <a:pt x="820" y="593"/>
                    </a:lnTo>
                    <a:lnTo>
                      <a:pt x="776" y="720"/>
                    </a:lnTo>
                    <a:lnTo>
                      <a:pt x="776" y="853"/>
                    </a:lnTo>
                    <a:lnTo>
                      <a:pt x="183" y="442"/>
                    </a:lnTo>
                    <a:lnTo>
                      <a:pt x="177" y="321"/>
                    </a:lnTo>
                    <a:lnTo>
                      <a:pt x="183" y="221"/>
                    </a:lnTo>
                    <a:lnTo>
                      <a:pt x="132" y="287"/>
                    </a:lnTo>
                    <a:lnTo>
                      <a:pt x="104" y="394"/>
                    </a:lnTo>
                    <a:lnTo>
                      <a:pt x="44" y="282"/>
                    </a:lnTo>
                    <a:lnTo>
                      <a:pt x="44" y="121"/>
                    </a:lnTo>
                    <a:lnTo>
                      <a:pt x="149" y="5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" name="Freeform 132"/>
              <p:cNvSpPr>
                <a:spLocks/>
              </p:cNvSpPr>
              <p:nvPr/>
            </p:nvSpPr>
            <p:spPr bwMode="auto">
              <a:xfrm>
                <a:off x="3446" y="2677"/>
                <a:ext cx="100" cy="152"/>
              </a:xfrm>
              <a:custGeom>
                <a:avLst/>
                <a:gdLst>
                  <a:gd name="T0" fmla="*/ 2 w 300"/>
                  <a:gd name="T1" fmla="*/ 0 h 454"/>
                  <a:gd name="T2" fmla="*/ 1 w 300"/>
                  <a:gd name="T3" fmla="*/ 1 h 454"/>
                  <a:gd name="T4" fmla="*/ 1 w 300"/>
                  <a:gd name="T5" fmla="*/ 2 h 454"/>
                  <a:gd name="T6" fmla="*/ 0 w 300"/>
                  <a:gd name="T7" fmla="*/ 4 h 454"/>
                  <a:gd name="T8" fmla="*/ 1 w 300"/>
                  <a:gd name="T9" fmla="*/ 6 h 454"/>
                  <a:gd name="T10" fmla="*/ 4 w 300"/>
                  <a:gd name="T11" fmla="*/ 5 h 454"/>
                  <a:gd name="T12" fmla="*/ 3 w 300"/>
                  <a:gd name="T13" fmla="*/ 4 h 454"/>
                  <a:gd name="T14" fmla="*/ 1 w 300"/>
                  <a:gd name="T15" fmla="*/ 4 h 454"/>
                  <a:gd name="T16" fmla="*/ 1 w 300"/>
                  <a:gd name="T17" fmla="*/ 2 h 454"/>
                  <a:gd name="T18" fmla="*/ 2 w 300"/>
                  <a:gd name="T19" fmla="*/ 2 h 454"/>
                  <a:gd name="T20" fmla="*/ 2 w 300"/>
                  <a:gd name="T21" fmla="*/ 0 h 454"/>
                  <a:gd name="T22" fmla="*/ 2 w 300"/>
                  <a:gd name="T23" fmla="*/ 0 h 4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454"/>
                  <a:gd name="T38" fmla="*/ 300 w 300"/>
                  <a:gd name="T39" fmla="*/ 454 h 45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454">
                    <a:moveTo>
                      <a:pt x="145" y="0"/>
                    </a:moveTo>
                    <a:lnTo>
                      <a:pt x="78" y="50"/>
                    </a:lnTo>
                    <a:lnTo>
                      <a:pt x="46" y="138"/>
                    </a:lnTo>
                    <a:lnTo>
                      <a:pt x="0" y="350"/>
                    </a:lnTo>
                    <a:lnTo>
                      <a:pt x="46" y="454"/>
                    </a:lnTo>
                    <a:lnTo>
                      <a:pt x="300" y="372"/>
                    </a:lnTo>
                    <a:lnTo>
                      <a:pt x="239" y="310"/>
                    </a:lnTo>
                    <a:lnTo>
                      <a:pt x="78" y="355"/>
                    </a:lnTo>
                    <a:lnTo>
                      <a:pt x="84" y="183"/>
                    </a:lnTo>
                    <a:lnTo>
                      <a:pt x="156" y="122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" name="Freeform 133"/>
              <p:cNvSpPr>
                <a:spLocks/>
              </p:cNvSpPr>
              <p:nvPr/>
            </p:nvSpPr>
            <p:spPr bwMode="auto">
              <a:xfrm>
                <a:off x="3558" y="2740"/>
                <a:ext cx="156" cy="54"/>
              </a:xfrm>
              <a:custGeom>
                <a:avLst/>
                <a:gdLst>
                  <a:gd name="T0" fmla="*/ 0 w 470"/>
                  <a:gd name="T1" fmla="*/ 1 h 161"/>
                  <a:gd name="T2" fmla="*/ 6 w 470"/>
                  <a:gd name="T3" fmla="*/ 0 h 161"/>
                  <a:gd name="T4" fmla="*/ 0 w 470"/>
                  <a:gd name="T5" fmla="*/ 2 h 161"/>
                  <a:gd name="T6" fmla="*/ 0 w 470"/>
                  <a:gd name="T7" fmla="*/ 1 h 161"/>
                  <a:gd name="T8" fmla="*/ 0 w 470"/>
                  <a:gd name="T9" fmla="*/ 1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0"/>
                  <a:gd name="T16" fmla="*/ 0 h 161"/>
                  <a:gd name="T17" fmla="*/ 470 w 470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0" h="161">
                    <a:moveTo>
                      <a:pt x="10" y="99"/>
                    </a:moveTo>
                    <a:lnTo>
                      <a:pt x="470" y="0"/>
                    </a:lnTo>
                    <a:lnTo>
                      <a:pt x="0" y="161"/>
                    </a:lnTo>
                    <a:lnTo>
                      <a:pt x="10" y="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" name="Freeform 134"/>
              <p:cNvSpPr>
                <a:spLocks/>
              </p:cNvSpPr>
              <p:nvPr/>
            </p:nvSpPr>
            <p:spPr bwMode="auto">
              <a:xfrm>
                <a:off x="2933" y="2554"/>
                <a:ext cx="1017" cy="494"/>
              </a:xfrm>
              <a:custGeom>
                <a:avLst/>
                <a:gdLst>
                  <a:gd name="T0" fmla="*/ 3 w 3052"/>
                  <a:gd name="T1" fmla="*/ 0 h 1482"/>
                  <a:gd name="T2" fmla="*/ 0 w 3052"/>
                  <a:gd name="T3" fmla="*/ 0 h 1482"/>
                  <a:gd name="T4" fmla="*/ 0 w 3052"/>
                  <a:gd name="T5" fmla="*/ 2 h 1482"/>
                  <a:gd name="T6" fmla="*/ 10 w 3052"/>
                  <a:gd name="T7" fmla="*/ 17 h 1482"/>
                  <a:gd name="T8" fmla="*/ 35 w 3052"/>
                  <a:gd name="T9" fmla="*/ 14 h 1482"/>
                  <a:gd name="T10" fmla="*/ 36 w 3052"/>
                  <a:gd name="T11" fmla="*/ 14 h 1482"/>
                  <a:gd name="T12" fmla="*/ 36 w 3052"/>
                  <a:gd name="T13" fmla="*/ 15 h 1482"/>
                  <a:gd name="T14" fmla="*/ 36 w 3052"/>
                  <a:gd name="T15" fmla="*/ 18 h 1482"/>
                  <a:gd name="T16" fmla="*/ 32 w 3052"/>
                  <a:gd name="T17" fmla="*/ 18 h 1482"/>
                  <a:gd name="T18" fmla="*/ 36 w 3052"/>
                  <a:gd name="T19" fmla="*/ 18 h 1482"/>
                  <a:gd name="T20" fmla="*/ 38 w 3052"/>
                  <a:gd name="T21" fmla="*/ 16 h 1482"/>
                  <a:gd name="T22" fmla="*/ 38 w 3052"/>
                  <a:gd name="T23" fmla="*/ 13 h 1482"/>
                  <a:gd name="T24" fmla="*/ 37 w 3052"/>
                  <a:gd name="T25" fmla="*/ 12 h 1482"/>
                  <a:gd name="T26" fmla="*/ 32 w 3052"/>
                  <a:gd name="T27" fmla="*/ 13 h 1482"/>
                  <a:gd name="T28" fmla="*/ 32 w 3052"/>
                  <a:gd name="T29" fmla="*/ 13 h 1482"/>
                  <a:gd name="T30" fmla="*/ 31 w 3052"/>
                  <a:gd name="T31" fmla="*/ 13 h 1482"/>
                  <a:gd name="T32" fmla="*/ 11 w 3052"/>
                  <a:gd name="T33" fmla="*/ 15 h 1482"/>
                  <a:gd name="T34" fmla="*/ 5 w 3052"/>
                  <a:gd name="T35" fmla="*/ 7 h 1482"/>
                  <a:gd name="T36" fmla="*/ 10 w 3052"/>
                  <a:gd name="T37" fmla="*/ 15 h 1482"/>
                  <a:gd name="T38" fmla="*/ 10 w 3052"/>
                  <a:gd name="T39" fmla="*/ 16 h 1482"/>
                  <a:gd name="T40" fmla="*/ 0 w 3052"/>
                  <a:gd name="T41" fmla="*/ 1 h 1482"/>
                  <a:gd name="T42" fmla="*/ 3 w 3052"/>
                  <a:gd name="T43" fmla="*/ 0 h 1482"/>
                  <a:gd name="T44" fmla="*/ 3 w 3052"/>
                  <a:gd name="T45" fmla="*/ 0 h 1482"/>
                  <a:gd name="T46" fmla="*/ 3 w 3052"/>
                  <a:gd name="T47" fmla="*/ 0 h 148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052"/>
                  <a:gd name="T73" fmla="*/ 0 h 1482"/>
                  <a:gd name="T74" fmla="*/ 3052 w 3052"/>
                  <a:gd name="T75" fmla="*/ 1482 h 148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052" h="1482">
                    <a:moveTo>
                      <a:pt x="243" y="0"/>
                    </a:moveTo>
                    <a:lnTo>
                      <a:pt x="0" y="37"/>
                    </a:lnTo>
                    <a:lnTo>
                      <a:pt x="7" y="126"/>
                    </a:lnTo>
                    <a:lnTo>
                      <a:pt x="770" y="1337"/>
                    </a:lnTo>
                    <a:lnTo>
                      <a:pt x="2809" y="1107"/>
                    </a:lnTo>
                    <a:lnTo>
                      <a:pt x="2903" y="1151"/>
                    </a:lnTo>
                    <a:lnTo>
                      <a:pt x="2957" y="1237"/>
                    </a:lnTo>
                    <a:lnTo>
                      <a:pt x="2892" y="1419"/>
                    </a:lnTo>
                    <a:lnTo>
                      <a:pt x="2554" y="1482"/>
                    </a:lnTo>
                    <a:lnTo>
                      <a:pt x="2906" y="1482"/>
                    </a:lnTo>
                    <a:lnTo>
                      <a:pt x="3052" y="1259"/>
                    </a:lnTo>
                    <a:lnTo>
                      <a:pt x="3044" y="1078"/>
                    </a:lnTo>
                    <a:lnTo>
                      <a:pt x="2980" y="994"/>
                    </a:lnTo>
                    <a:lnTo>
                      <a:pt x="2626" y="1041"/>
                    </a:lnTo>
                    <a:lnTo>
                      <a:pt x="2561" y="1069"/>
                    </a:lnTo>
                    <a:lnTo>
                      <a:pt x="2484" y="1041"/>
                    </a:lnTo>
                    <a:lnTo>
                      <a:pt x="881" y="1230"/>
                    </a:lnTo>
                    <a:lnTo>
                      <a:pt x="384" y="532"/>
                    </a:lnTo>
                    <a:lnTo>
                      <a:pt x="827" y="1236"/>
                    </a:lnTo>
                    <a:lnTo>
                      <a:pt x="787" y="1295"/>
                    </a:lnTo>
                    <a:lnTo>
                      <a:pt x="31" y="70"/>
                    </a:lnTo>
                    <a:lnTo>
                      <a:pt x="224" y="37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" name="Freeform 135"/>
              <p:cNvSpPr>
                <a:spLocks/>
              </p:cNvSpPr>
              <p:nvPr/>
            </p:nvSpPr>
            <p:spPr bwMode="auto">
              <a:xfrm>
                <a:off x="2959" y="2664"/>
                <a:ext cx="183" cy="427"/>
              </a:xfrm>
              <a:custGeom>
                <a:avLst/>
                <a:gdLst>
                  <a:gd name="T0" fmla="*/ 1 w 547"/>
                  <a:gd name="T1" fmla="*/ 0 h 1281"/>
                  <a:gd name="T2" fmla="*/ 1 w 547"/>
                  <a:gd name="T3" fmla="*/ 1 h 1281"/>
                  <a:gd name="T4" fmla="*/ 1 w 547"/>
                  <a:gd name="T5" fmla="*/ 2 h 1281"/>
                  <a:gd name="T6" fmla="*/ 0 w 547"/>
                  <a:gd name="T7" fmla="*/ 3 h 1281"/>
                  <a:gd name="T8" fmla="*/ 0 w 547"/>
                  <a:gd name="T9" fmla="*/ 3 h 1281"/>
                  <a:gd name="T10" fmla="*/ 2 w 547"/>
                  <a:gd name="T11" fmla="*/ 7 h 1281"/>
                  <a:gd name="T12" fmla="*/ 7 w 547"/>
                  <a:gd name="T13" fmla="*/ 16 h 1281"/>
                  <a:gd name="T14" fmla="*/ 3 w 547"/>
                  <a:gd name="T15" fmla="*/ 7 h 1281"/>
                  <a:gd name="T16" fmla="*/ 1 w 547"/>
                  <a:gd name="T17" fmla="*/ 3 h 1281"/>
                  <a:gd name="T18" fmla="*/ 3 w 547"/>
                  <a:gd name="T19" fmla="*/ 6 h 1281"/>
                  <a:gd name="T20" fmla="*/ 1 w 547"/>
                  <a:gd name="T21" fmla="*/ 2 h 1281"/>
                  <a:gd name="T22" fmla="*/ 2 w 547"/>
                  <a:gd name="T23" fmla="*/ 1 h 1281"/>
                  <a:gd name="T24" fmla="*/ 1 w 547"/>
                  <a:gd name="T25" fmla="*/ 0 h 1281"/>
                  <a:gd name="T26" fmla="*/ 1 w 547"/>
                  <a:gd name="T27" fmla="*/ 0 h 128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7"/>
                  <a:gd name="T43" fmla="*/ 0 h 1281"/>
                  <a:gd name="T44" fmla="*/ 547 w 547"/>
                  <a:gd name="T45" fmla="*/ 1281 h 128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7" h="1281">
                    <a:moveTo>
                      <a:pt x="71" y="0"/>
                    </a:moveTo>
                    <a:lnTo>
                      <a:pt x="82" y="95"/>
                    </a:lnTo>
                    <a:lnTo>
                      <a:pt x="66" y="175"/>
                    </a:lnTo>
                    <a:lnTo>
                      <a:pt x="38" y="228"/>
                    </a:lnTo>
                    <a:lnTo>
                      <a:pt x="0" y="256"/>
                    </a:lnTo>
                    <a:lnTo>
                      <a:pt x="143" y="527"/>
                    </a:lnTo>
                    <a:lnTo>
                      <a:pt x="547" y="1281"/>
                    </a:lnTo>
                    <a:lnTo>
                      <a:pt x="249" y="604"/>
                    </a:lnTo>
                    <a:lnTo>
                      <a:pt x="66" y="256"/>
                    </a:lnTo>
                    <a:lnTo>
                      <a:pt x="243" y="465"/>
                    </a:lnTo>
                    <a:lnTo>
                      <a:pt x="104" y="189"/>
                    </a:lnTo>
                    <a:lnTo>
                      <a:pt x="143" y="89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" name="Freeform 136"/>
              <p:cNvSpPr>
                <a:spLocks/>
              </p:cNvSpPr>
              <p:nvPr/>
            </p:nvSpPr>
            <p:spPr bwMode="auto">
              <a:xfrm>
                <a:off x="2904" y="2702"/>
                <a:ext cx="1092" cy="489"/>
              </a:xfrm>
              <a:custGeom>
                <a:avLst/>
                <a:gdLst>
                  <a:gd name="T0" fmla="*/ 3 w 3277"/>
                  <a:gd name="T1" fmla="*/ 0 h 1467"/>
                  <a:gd name="T2" fmla="*/ 1 w 3277"/>
                  <a:gd name="T3" fmla="*/ 1 h 1467"/>
                  <a:gd name="T4" fmla="*/ 0 w 3277"/>
                  <a:gd name="T5" fmla="*/ 1 h 1467"/>
                  <a:gd name="T6" fmla="*/ 0 w 3277"/>
                  <a:gd name="T7" fmla="*/ 2 h 1467"/>
                  <a:gd name="T8" fmla="*/ 5 w 3277"/>
                  <a:gd name="T9" fmla="*/ 12 h 1467"/>
                  <a:gd name="T10" fmla="*/ 8 w 3277"/>
                  <a:gd name="T11" fmla="*/ 18 h 1467"/>
                  <a:gd name="T12" fmla="*/ 31 w 3277"/>
                  <a:gd name="T13" fmla="*/ 15 h 1467"/>
                  <a:gd name="T14" fmla="*/ 32 w 3277"/>
                  <a:gd name="T15" fmla="*/ 15 h 1467"/>
                  <a:gd name="T16" fmla="*/ 33 w 3277"/>
                  <a:gd name="T17" fmla="*/ 15 h 1467"/>
                  <a:gd name="T18" fmla="*/ 38 w 3277"/>
                  <a:gd name="T19" fmla="*/ 15 h 1467"/>
                  <a:gd name="T20" fmla="*/ 39 w 3277"/>
                  <a:gd name="T21" fmla="*/ 13 h 1467"/>
                  <a:gd name="T22" fmla="*/ 40 w 3277"/>
                  <a:gd name="T23" fmla="*/ 9 h 1467"/>
                  <a:gd name="T24" fmla="*/ 40 w 3277"/>
                  <a:gd name="T25" fmla="*/ 6 h 1467"/>
                  <a:gd name="T26" fmla="*/ 37 w 3277"/>
                  <a:gd name="T27" fmla="*/ 3 h 1467"/>
                  <a:gd name="T28" fmla="*/ 31 w 3277"/>
                  <a:gd name="T29" fmla="*/ 4 h 1467"/>
                  <a:gd name="T30" fmla="*/ 36 w 3277"/>
                  <a:gd name="T31" fmla="*/ 5 h 1467"/>
                  <a:gd name="T32" fmla="*/ 38 w 3277"/>
                  <a:gd name="T33" fmla="*/ 6 h 1467"/>
                  <a:gd name="T34" fmla="*/ 39 w 3277"/>
                  <a:gd name="T35" fmla="*/ 8 h 1467"/>
                  <a:gd name="T36" fmla="*/ 40 w 3277"/>
                  <a:gd name="T37" fmla="*/ 10 h 1467"/>
                  <a:gd name="T38" fmla="*/ 39 w 3277"/>
                  <a:gd name="T39" fmla="*/ 13 h 1467"/>
                  <a:gd name="T40" fmla="*/ 38 w 3277"/>
                  <a:gd name="T41" fmla="*/ 14 h 1467"/>
                  <a:gd name="T42" fmla="*/ 34 w 3277"/>
                  <a:gd name="T43" fmla="*/ 14 h 1467"/>
                  <a:gd name="T44" fmla="*/ 33 w 3277"/>
                  <a:gd name="T45" fmla="*/ 14 h 1467"/>
                  <a:gd name="T46" fmla="*/ 31 w 3277"/>
                  <a:gd name="T47" fmla="*/ 15 h 1467"/>
                  <a:gd name="T48" fmla="*/ 8 w 3277"/>
                  <a:gd name="T49" fmla="*/ 17 h 1467"/>
                  <a:gd name="T50" fmla="*/ 1 w 3277"/>
                  <a:gd name="T51" fmla="*/ 1 h 1467"/>
                  <a:gd name="T52" fmla="*/ 3 w 3277"/>
                  <a:gd name="T53" fmla="*/ 1 h 1467"/>
                  <a:gd name="T54" fmla="*/ 3 w 3277"/>
                  <a:gd name="T55" fmla="*/ 0 h 1467"/>
                  <a:gd name="T56" fmla="*/ 3 w 3277"/>
                  <a:gd name="T57" fmla="*/ 0 h 146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277"/>
                  <a:gd name="T88" fmla="*/ 0 h 1467"/>
                  <a:gd name="T89" fmla="*/ 3277 w 3277"/>
                  <a:gd name="T90" fmla="*/ 1467 h 146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277" h="1467">
                    <a:moveTo>
                      <a:pt x="256" y="0"/>
                    </a:moveTo>
                    <a:lnTo>
                      <a:pt x="120" y="62"/>
                    </a:lnTo>
                    <a:lnTo>
                      <a:pt x="12" y="85"/>
                    </a:lnTo>
                    <a:lnTo>
                      <a:pt x="0" y="157"/>
                    </a:lnTo>
                    <a:lnTo>
                      <a:pt x="445" y="993"/>
                    </a:lnTo>
                    <a:lnTo>
                      <a:pt x="635" y="1467"/>
                    </a:lnTo>
                    <a:lnTo>
                      <a:pt x="2530" y="1233"/>
                    </a:lnTo>
                    <a:lnTo>
                      <a:pt x="2601" y="1210"/>
                    </a:lnTo>
                    <a:lnTo>
                      <a:pt x="2702" y="1244"/>
                    </a:lnTo>
                    <a:lnTo>
                      <a:pt x="3045" y="1198"/>
                    </a:lnTo>
                    <a:lnTo>
                      <a:pt x="3199" y="1056"/>
                    </a:lnTo>
                    <a:lnTo>
                      <a:pt x="3277" y="706"/>
                    </a:lnTo>
                    <a:lnTo>
                      <a:pt x="3223" y="456"/>
                    </a:lnTo>
                    <a:lnTo>
                      <a:pt x="2982" y="245"/>
                    </a:lnTo>
                    <a:lnTo>
                      <a:pt x="2511" y="363"/>
                    </a:lnTo>
                    <a:lnTo>
                      <a:pt x="2933" y="371"/>
                    </a:lnTo>
                    <a:lnTo>
                      <a:pt x="3115" y="510"/>
                    </a:lnTo>
                    <a:lnTo>
                      <a:pt x="3196" y="631"/>
                    </a:lnTo>
                    <a:lnTo>
                      <a:pt x="3202" y="811"/>
                    </a:lnTo>
                    <a:lnTo>
                      <a:pt x="3134" y="1027"/>
                    </a:lnTo>
                    <a:lnTo>
                      <a:pt x="3047" y="1124"/>
                    </a:lnTo>
                    <a:lnTo>
                      <a:pt x="2769" y="1161"/>
                    </a:lnTo>
                    <a:lnTo>
                      <a:pt x="2645" y="1121"/>
                    </a:lnTo>
                    <a:lnTo>
                      <a:pt x="2477" y="1205"/>
                    </a:lnTo>
                    <a:lnTo>
                      <a:pt x="688" y="1360"/>
                    </a:lnTo>
                    <a:lnTo>
                      <a:pt x="53" y="107"/>
                    </a:lnTo>
                    <a:lnTo>
                      <a:pt x="270" y="41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3" name="Freeform 137"/>
              <p:cNvSpPr>
                <a:spLocks/>
              </p:cNvSpPr>
              <p:nvPr/>
            </p:nvSpPr>
            <p:spPr bwMode="auto">
              <a:xfrm>
                <a:off x="3148" y="2941"/>
                <a:ext cx="552" cy="163"/>
              </a:xfrm>
              <a:custGeom>
                <a:avLst/>
                <a:gdLst>
                  <a:gd name="T0" fmla="*/ 0 w 1656"/>
                  <a:gd name="T1" fmla="*/ 6 h 489"/>
                  <a:gd name="T2" fmla="*/ 2 w 1656"/>
                  <a:gd name="T3" fmla="*/ 5 h 489"/>
                  <a:gd name="T4" fmla="*/ 2 w 1656"/>
                  <a:gd name="T5" fmla="*/ 3 h 489"/>
                  <a:gd name="T6" fmla="*/ 2 w 1656"/>
                  <a:gd name="T7" fmla="*/ 2 h 489"/>
                  <a:gd name="T8" fmla="*/ 15 w 1656"/>
                  <a:gd name="T9" fmla="*/ 0 h 489"/>
                  <a:gd name="T10" fmla="*/ 4 w 1656"/>
                  <a:gd name="T11" fmla="*/ 2 h 489"/>
                  <a:gd name="T12" fmla="*/ 3 w 1656"/>
                  <a:gd name="T13" fmla="*/ 3 h 489"/>
                  <a:gd name="T14" fmla="*/ 13 w 1656"/>
                  <a:gd name="T15" fmla="*/ 3 h 489"/>
                  <a:gd name="T16" fmla="*/ 3 w 1656"/>
                  <a:gd name="T17" fmla="*/ 4 h 489"/>
                  <a:gd name="T18" fmla="*/ 2 w 1656"/>
                  <a:gd name="T19" fmla="*/ 5 h 489"/>
                  <a:gd name="T20" fmla="*/ 2 w 1656"/>
                  <a:gd name="T21" fmla="*/ 5 h 489"/>
                  <a:gd name="T22" fmla="*/ 20 w 1656"/>
                  <a:gd name="T23" fmla="*/ 4 h 489"/>
                  <a:gd name="T24" fmla="*/ 0 w 1656"/>
                  <a:gd name="T25" fmla="*/ 6 h 489"/>
                  <a:gd name="T26" fmla="*/ 0 w 1656"/>
                  <a:gd name="T27" fmla="*/ 6 h 4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56"/>
                  <a:gd name="T43" fmla="*/ 0 h 489"/>
                  <a:gd name="T44" fmla="*/ 1656 w 1656"/>
                  <a:gd name="T45" fmla="*/ 489 h 48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56" h="489">
                    <a:moveTo>
                      <a:pt x="0" y="489"/>
                    </a:moveTo>
                    <a:lnTo>
                      <a:pt x="133" y="366"/>
                    </a:lnTo>
                    <a:lnTo>
                      <a:pt x="193" y="256"/>
                    </a:lnTo>
                    <a:lnTo>
                      <a:pt x="177" y="123"/>
                    </a:lnTo>
                    <a:lnTo>
                      <a:pt x="1202" y="0"/>
                    </a:lnTo>
                    <a:lnTo>
                      <a:pt x="288" y="157"/>
                    </a:lnTo>
                    <a:lnTo>
                      <a:pt x="248" y="267"/>
                    </a:lnTo>
                    <a:lnTo>
                      <a:pt x="1030" y="223"/>
                    </a:lnTo>
                    <a:lnTo>
                      <a:pt x="232" y="340"/>
                    </a:lnTo>
                    <a:lnTo>
                      <a:pt x="187" y="384"/>
                    </a:lnTo>
                    <a:lnTo>
                      <a:pt x="143" y="411"/>
                    </a:lnTo>
                    <a:lnTo>
                      <a:pt x="1656" y="328"/>
                    </a:lnTo>
                    <a:lnTo>
                      <a:pt x="0" y="4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" name="Freeform 138"/>
              <p:cNvSpPr>
                <a:spLocks/>
              </p:cNvSpPr>
              <p:nvPr/>
            </p:nvSpPr>
            <p:spPr bwMode="auto">
              <a:xfrm>
                <a:off x="3149" y="2785"/>
                <a:ext cx="253" cy="111"/>
              </a:xfrm>
              <a:custGeom>
                <a:avLst/>
                <a:gdLst>
                  <a:gd name="T0" fmla="*/ 4 w 759"/>
                  <a:gd name="T1" fmla="*/ 0 h 332"/>
                  <a:gd name="T2" fmla="*/ 0 w 759"/>
                  <a:gd name="T3" fmla="*/ 0 h 332"/>
                  <a:gd name="T4" fmla="*/ 3 w 759"/>
                  <a:gd name="T5" fmla="*/ 4 h 332"/>
                  <a:gd name="T6" fmla="*/ 9 w 759"/>
                  <a:gd name="T7" fmla="*/ 4 h 332"/>
                  <a:gd name="T8" fmla="*/ 9 w 759"/>
                  <a:gd name="T9" fmla="*/ 3 h 332"/>
                  <a:gd name="T10" fmla="*/ 3 w 759"/>
                  <a:gd name="T11" fmla="*/ 3 h 332"/>
                  <a:gd name="T12" fmla="*/ 2 w 759"/>
                  <a:gd name="T13" fmla="*/ 1 h 332"/>
                  <a:gd name="T14" fmla="*/ 4 w 759"/>
                  <a:gd name="T15" fmla="*/ 0 h 332"/>
                  <a:gd name="T16" fmla="*/ 4 w 759"/>
                  <a:gd name="T17" fmla="*/ 0 h 332"/>
                  <a:gd name="T18" fmla="*/ 4 w 759"/>
                  <a:gd name="T19" fmla="*/ 0 h 3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9"/>
                  <a:gd name="T31" fmla="*/ 0 h 332"/>
                  <a:gd name="T32" fmla="*/ 759 w 759"/>
                  <a:gd name="T33" fmla="*/ 332 h 3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9" h="332">
                    <a:moveTo>
                      <a:pt x="292" y="0"/>
                    </a:moveTo>
                    <a:lnTo>
                      <a:pt x="0" y="15"/>
                    </a:lnTo>
                    <a:lnTo>
                      <a:pt x="221" y="332"/>
                    </a:lnTo>
                    <a:lnTo>
                      <a:pt x="759" y="291"/>
                    </a:lnTo>
                    <a:lnTo>
                      <a:pt x="700" y="251"/>
                    </a:lnTo>
                    <a:lnTo>
                      <a:pt x="261" y="266"/>
                    </a:lnTo>
                    <a:lnTo>
                      <a:pt x="145" y="71"/>
                    </a:lnTo>
                    <a:lnTo>
                      <a:pt x="360" y="19"/>
                    </a:lnTo>
                    <a:lnTo>
                      <a:pt x="2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" name="Freeform 139"/>
              <p:cNvSpPr>
                <a:spLocks/>
              </p:cNvSpPr>
              <p:nvPr/>
            </p:nvSpPr>
            <p:spPr bwMode="auto">
              <a:xfrm>
                <a:off x="3582" y="2852"/>
                <a:ext cx="219" cy="28"/>
              </a:xfrm>
              <a:custGeom>
                <a:avLst/>
                <a:gdLst>
                  <a:gd name="T0" fmla="*/ 0 w 657"/>
                  <a:gd name="T1" fmla="*/ 1 h 84"/>
                  <a:gd name="T2" fmla="*/ 1 w 657"/>
                  <a:gd name="T3" fmla="*/ 1 h 84"/>
                  <a:gd name="T4" fmla="*/ 4 w 657"/>
                  <a:gd name="T5" fmla="*/ 1 h 84"/>
                  <a:gd name="T6" fmla="*/ 7 w 657"/>
                  <a:gd name="T7" fmla="*/ 0 h 84"/>
                  <a:gd name="T8" fmla="*/ 8 w 657"/>
                  <a:gd name="T9" fmla="*/ 0 h 84"/>
                  <a:gd name="T10" fmla="*/ 2 w 657"/>
                  <a:gd name="T11" fmla="*/ 0 h 84"/>
                  <a:gd name="T12" fmla="*/ 0 w 657"/>
                  <a:gd name="T13" fmla="*/ 1 h 84"/>
                  <a:gd name="T14" fmla="*/ 0 w 657"/>
                  <a:gd name="T15" fmla="*/ 1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57"/>
                  <a:gd name="T25" fmla="*/ 0 h 84"/>
                  <a:gd name="T26" fmla="*/ 657 w 657"/>
                  <a:gd name="T27" fmla="*/ 84 h 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57" h="84">
                    <a:moveTo>
                      <a:pt x="0" y="84"/>
                    </a:moveTo>
                    <a:lnTo>
                      <a:pt x="113" y="71"/>
                    </a:lnTo>
                    <a:lnTo>
                      <a:pt x="337" y="42"/>
                    </a:lnTo>
                    <a:lnTo>
                      <a:pt x="558" y="13"/>
                    </a:lnTo>
                    <a:lnTo>
                      <a:pt x="657" y="0"/>
                    </a:lnTo>
                    <a:lnTo>
                      <a:pt x="164" y="17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" name="Freeform 140"/>
              <p:cNvSpPr>
                <a:spLocks/>
              </p:cNvSpPr>
              <p:nvPr/>
            </p:nvSpPr>
            <p:spPr bwMode="auto">
              <a:xfrm>
                <a:off x="3203" y="2181"/>
                <a:ext cx="608" cy="150"/>
              </a:xfrm>
              <a:custGeom>
                <a:avLst/>
                <a:gdLst>
                  <a:gd name="T0" fmla="*/ 23 w 1825"/>
                  <a:gd name="T1" fmla="*/ 1 h 451"/>
                  <a:gd name="T2" fmla="*/ 19 w 1825"/>
                  <a:gd name="T3" fmla="*/ 1 h 451"/>
                  <a:gd name="T4" fmla="*/ 18 w 1825"/>
                  <a:gd name="T5" fmla="*/ 0 h 451"/>
                  <a:gd name="T6" fmla="*/ 17 w 1825"/>
                  <a:gd name="T7" fmla="*/ 0 h 451"/>
                  <a:gd name="T8" fmla="*/ 0 w 1825"/>
                  <a:gd name="T9" fmla="*/ 4 h 451"/>
                  <a:gd name="T10" fmla="*/ 6 w 1825"/>
                  <a:gd name="T11" fmla="*/ 6 h 451"/>
                  <a:gd name="T12" fmla="*/ 20 w 1825"/>
                  <a:gd name="T13" fmla="*/ 2 h 451"/>
                  <a:gd name="T14" fmla="*/ 5 w 1825"/>
                  <a:gd name="T15" fmla="*/ 5 h 451"/>
                  <a:gd name="T16" fmla="*/ 4 w 1825"/>
                  <a:gd name="T17" fmla="*/ 4 h 451"/>
                  <a:gd name="T18" fmla="*/ 17 w 1825"/>
                  <a:gd name="T19" fmla="*/ 1 h 451"/>
                  <a:gd name="T20" fmla="*/ 18 w 1825"/>
                  <a:gd name="T21" fmla="*/ 1 h 451"/>
                  <a:gd name="T22" fmla="*/ 23 w 1825"/>
                  <a:gd name="T23" fmla="*/ 1 h 451"/>
                  <a:gd name="T24" fmla="*/ 23 w 1825"/>
                  <a:gd name="T25" fmla="*/ 1 h 4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25"/>
                  <a:gd name="T40" fmla="*/ 0 h 451"/>
                  <a:gd name="T41" fmla="*/ 1825 w 1825"/>
                  <a:gd name="T42" fmla="*/ 451 h 4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25" h="451">
                    <a:moveTo>
                      <a:pt x="1825" y="97"/>
                    </a:moveTo>
                    <a:lnTo>
                      <a:pt x="1527" y="47"/>
                    </a:lnTo>
                    <a:lnTo>
                      <a:pt x="1472" y="4"/>
                    </a:lnTo>
                    <a:lnTo>
                      <a:pt x="1391" y="0"/>
                    </a:lnTo>
                    <a:lnTo>
                      <a:pt x="0" y="308"/>
                    </a:lnTo>
                    <a:lnTo>
                      <a:pt x="451" y="451"/>
                    </a:lnTo>
                    <a:lnTo>
                      <a:pt x="1628" y="153"/>
                    </a:lnTo>
                    <a:lnTo>
                      <a:pt x="433" y="385"/>
                    </a:lnTo>
                    <a:lnTo>
                      <a:pt x="310" y="305"/>
                    </a:lnTo>
                    <a:lnTo>
                      <a:pt x="1400" y="42"/>
                    </a:lnTo>
                    <a:lnTo>
                      <a:pt x="1476" y="63"/>
                    </a:lnTo>
                    <a:lnTo>
                      <a:pt x="1825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" name="Freeform 141"/>
              <p:cNvSpPr>
                <a:spLocks/>
              </p:cNvSpPr>
              <p:nvPr/>
            </p:nvSpPr>
            <p:spPr bwMode="auto">
              <a:xfrm>
                <a:off x="3653" y="2490"/>
                <a:ext cx="315" cy="128"/>
              </a:xfrm>
              <a:custGeom>
                <a:avLst/>
                <a:gdLst>
                  <a:gd name="T0" fmla="*/ 0 w 945"/>
                  <a:gd name="T1" fmla="*/ 5 h 382"/>
                  <a:gd name="T2" fmla="*/ 3 w 945"/>
                  <a:gd name="T3" fmla="*/ 1 h 382"/>
                  <a:gd name="T4" fmla="*/ 8 w 945"/>
                  <a:gd name="T5" fmla="*/ 0 h 382"/>
                  <a:gd name="T6" fmla="*/ 12 w 945"/>
                  <a:gd name="T7" fmla="*/ 1 h 382"/>
                  <a:gd name="T8" fmla="*/ 0 w 945"/>
                  <a:gd name="T9" fmla="*/ 5 h 382"/>
                  <a:gd name="T10" fmla="*/ 0 w 945"/>
                  <a:gd name="T11" fmla="*/ 5 h 3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45"/>
                  <a:gd name="T19" fmla="*/ 0 h 382"/>
                  <a:gd name="T20" fmla="*/ 945 w 945"/>
                  <a:gd name="T21" fmla="*/ 382 h 3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45" h="382">
                    <a:moveTo>
                      <a:pt x="0" y="382"/>
                    </a:moveTo>
                    <a:lnTo>
                      <a:pt x="272" y="118"/>
                    </a:lnTo>
                    <a:lnTo>
                      <a:pt x="663" y="0"/>
                    </a:lnTo>
                    <a:lnTo>
                      <a:pt x="945" y="118"/>
                    </a:lnTo>
                    <a:lnTo>
                      <a:pt x="0" y="382"/>
                    </a:lnTo>
                    <a:close/>
                  </a:path>
                </a:pathLst>
              </a:custGeom>
              <a:solidFill>
                <a:srgbClr val="F7A8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8" name="Freeform 142"/>
              <p:cNvSpPr>
                <a:spLocks/>
              </p:cNvSpPr>
              <p:nvPr/>
            </p:nvSpPr>
            <p:spPr bwMode="auto">
              <a:xfrm>
                <a:off x="3499" y="2461"/>
                <a:ext cx="561" cy="391"/>
              </a:xfrm>
              <a:custGeom>
                <a:avLst/>
                <a:gdLst>
                  <a:gd name="T0" fmla="*/ 12 w 1682"/>
                  <a:gd name="T1" fmla="*/ 0 h 1174"/>
                  <a:gd name="T2" fmla="*/ 20 w 1682"/>
                  <a:gd name="T3" fmla="*/ 2 h 1174"/>
                  <a:gd name="T4" fmla="*/ 21 w 1682"/>
                  <a:gd name="T5" fmla="*/ 4 h 1174"/>
                  <a:gd name="T6" fmla="*/ 17 w 1682"/>
                  <a:gd name="T7" fmla="*/ 5 h 1174"/>
                  <a:gd name="T8" fmla="*/ 16 w 1682"/>
                  <a:gd name="T9" fmla="*/ 6 h 1174"/>
                  <a:gd name="T10" fmla="*/ 16 w 1682"/>
                  <a:gd name="T11" fmla="*/ 7 h 1174"/>
                  <a:gd name="T12" fmla="*/ 17 w 1682"/>
                  <a:gd name="T13" fmla="*/ 8 h 1174"/>
                  <a:gd name="T14" fmla="*/ 18 w 1682"/>
                  <a:gd name="T15" fmla="*/ 9 h 1174"/>
                  <a:gd name="T16" fmla="*/ 0 w 1682"/>
                  <a:gd name="T17" fmla="*/ 14 h 1174"/>
                  <a:gd name="T18" fmla="*/ 17 w 1682"/>
                  <a:gd name="T19" fmla="*/ 9 h 1174"/>
                  <a:gd name="T20" fmla="*/ 16 w 1682"/>
                  <a:gd name="T21" fmla="*/ 8 h 1174"/>
                  <a:gd name="T22" fmla="*/ 10 w 1682"/>
                  <a:gd name="T23" fmla="*/ 9 h 1174"/>
                  <a:gd name="T24" fmla="*/ 15 w 1682"/>
                  <a:gd name="T25" fmla="*/ 7 h 1174"/>
                  <a:gd name="T26" fmla="*/ 15 w 1682"/>
                  <a:gd name="T27" fmla="*/ 6 h 1174"/>
                  <a:gd name="T28" fmla="*/ 5 w 1682"/>
                  <a:gd name="T29" fmla="*/ 8 h 1174"/>
                  <a:gd name="T30" fmla="*/ 4 w 1682"/>
                  <a:gd name="T31" fmla="*/ 7 h 1174"/>
                  <a:gd name="T32" fmla="*/ 20 w 1682"/>
                  <a:gd name="T33" fmla="*/ 3 h 1174"/>
                  <a:gd name="T34" fmla="*/ 12 w 1682"/>
                  <a:gd name="T35" fmla="*/ 1 h 1174"/>
                  <a:gd name="T36" fmla="*/ 6 w 1682"/>
                  <a:gd name="T37" fmla="*/ 3 h 1174"/>
                  <a:gd name="T38" fmla="*/ 12 w 1682"/>
                  <a:gd name="T39" fmla="*/ 0 h 1174"/>
                  <a:gd name="T40" fmla="*/ 12 w 1682"/>
                  <a:gd name="T41" fmla="*/ 0 h 117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82"/>
                  <a:gd name="T64" fmla="*/ 0 h 1174"/>
                  <a:gd name="T65" fmla="*/ 1682 w 1682"/>
                  <a:gd name="T66" fmla="*/ 1174 h 117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82" h="1174">
                    <a:moveTo>
                      <a:pt x="939" y="0"/>
                    </a:moveTo>
                    <a:lnTo>
                      <a:pt x="1648" y="189"/>
                    </a:lnTo>
                    <a:lnTo>
                      <a:pt x="1682" y="300"/>
                    </a:lnTo>
                    <a:lnTo>
                      <a:pt x="1338" y="417"/>
                    </a:lnTo>
                    <a:lnTo>
                      <a:pt x="1293" y="505"/>
                    </a:lnTo>
                    <a:lnTo>
                      <a:pt x="1316" y="605"/>
                    </a:lnTo>
                    <a:lnTo>
                      <a:pt x="1366" y="678"/>
                    </a:lnTo>
                    <a:lnTo>
                      <a:pt x="1465" y="732"/>
                    </a:lnTo>
                    <a:lnTo>
                      <a:pt x="0" y="1174"/>
                    </a:lnTo>
                    <a:lnTo>
                      <a:pt x="1348" y="716"/>
                    </a:lnTo>
                    <a:lnTo>
                      <a:pt x="1259" y="662"/>
                    </a:lnTo>
                    <a:lnTo>
                      <a:pt x="828" y="755"/>
                    </a:lnTo>
                    <a:lnTo>
                      <a:pt x="1237" y="600"/>
                    </a:lnTo>
                    <a:lnTo>
                      <a:pt x="1243" y="473"/>
                    </a:lnTo>
                    <a:lnTo>
                      <a:pt x="368" y="666"/>
                    </a:lnTo>
                    <a:lnTo>
                      <a:pt x="346" y="573"/>
                    </a:lnTo>
                    <a:lnTo>
                      <a:pt x="1642" y="226"/>
                    </a:lnTo>
                    <a:lnTo>
                      <a:pt x="982" y="68"/>
                    </a:lnTo>
                    <a:lnTo>
                      <a:pt x="474" y="235"/>
                    </a:lnTo>
                    <a:lnTo>
                      <a:pt x="9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9" name="Freeform 143"/>
              <p:cNvSpPr>
                <a:spLocks/>
              </p:cNvSpPr>
              <p:nvPr/>
            </p:nvSpPr>
            <p:spPr bwMode="auto">
              <a:xfrm>
                <a:off x="3770" y="2810"/>
                <a:ext cx="99" cy="47"/>
              </a:xfrm>
              <a:custGeom>
                <a:avLst/>
                <a:gdLst>
                  <a:gd name="T0" fmla="*/ 2 w 297"/>
                  <a:gd name="T1" fmla="*/ 0 h 141"/>
                  <a:gd name="T2" fmla="*/ 4 w 297"/>
                  <a:gd name="T3" fmla="*/ 1 h 141"/>
                  <a:gd name="T4" fmla="*/ 0 w 297"/>
                  <a:gd name="T5" fmla="*/ 2 h 141"/>
                  <a:gd name="T6" fmla="*/ 2 w 297"/>
                  <a:gd name="T7" fmla="*/ 1 h 141"/>
                  <a:gd name="T8" fmla="*/ 2 w 297"/>
                  <a:gd name="T9" fmla="*/ 0 h 141"/>
                  <a:gd name="T10" fmla="*/ 2 w 297"/>
                  <a:gd name="T11" fmla="*/ 0 h 141"/>
                  <a:gd name="T12" fmla="*/ 2 w 297"/>
                  <a:gd name="T13" fmla="*/ 0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7"/>
                  <a:gd name="T22" fmla="*/ 0 h 141"/>
                  <a:gd name="T23" fmla="*/ 297 w 297"/>
                  <a:gd name="T24" fmla="*/ 141 h 1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7" h="141">
                    <a:moveTo>
                      <a:pt x="197" y="0"/>
                    </a:moveTo>
                    <a:lnTo>
                      <a:pt x="297" y="121"/>
                    </a:lnTo>
                    <a:lnTo>
                      <a:pt x="0" y="141"/>
                    </a:lnTo>
                    <a:lnTo>
                      <a:pt x="169" y="88"/>
                    </a:lnTo>
                    <a:lnTo>
                      <a:pt x="129" y="13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3" name="Group 144"/>
            <p:cNvGrpSpPr>
              <a:grpSpLocks/>
            </p:cNvGrpSpPr>
            <p:nvPr/>
          </p:nvGrpSpPr>
          <p:grpSpPr bwMode="auto">
            <a:xfrm>
              <a:off x="2160" y="3022"/>
              <a:ext cx="1207" cy="791"/>
              <a:chOff x="2880" y="2118"/>
              <a:chExt cx="1207" cy="1073"/>
            </a:xfrm>
          </p:grpSpPr>
          <p:sp>
            <p:nvSpPr>
              <p:cNvPr id="100" name="Freeform 145"/>
              <p:cNvSpPr>
                <a:spLocks/>
              </p:cNvSpPr>
              <p:nvPr/>
            </p:nvSpPr>
            <p:spPr bwMode="auto">
              <a:xfrm>
                <a:off x="2962" y="2240"/>
                <a:ext cx="856" cy="914"/>
              </a:xfrm>
              <a:custGeom>
                <a:avLst/>
                <a:gdLst>
                  <a:gd name="T0" fmla="*/ 1 w 2566"/>
                  <a:gd name="T1" fmla="*/ 0 h 2741"/>
                  <a:gd name="T2" fmla="*/ 1 w 2566"/>
                  <a:gd name="T3" fmla="*/ 4 h 2741"/>
                  <a:gd name="T4" fmla="*/ 0 w 2566"/>
                  <a:gd name="T5" fmla="*/ 7 h 2741"/>
                  <a:gd name="T6" fmla="*/ 4 w 2566"/>
                  <a:gd name="T7" fmla="*/ 10 h 2741"/>
                  <a:gd name="T8" fmla="*/ 0 w 2566"/>
                  <a:gd name="T9" fmla="*/ 20 h 2741"/>
                  <a:gd name="T10" fmla="*/ 7 w 2566"/>
                  <a:gd name="T11" fmla="*/ 34 h 2741"/>
                  <a:gd name="T12" fmla="*/ 22 w 2566"/>
                  <a:gd name="T13" fmla="*/ 32 h 2741"/>
                  <a:gd name="T14" fmla="*/ 32 w 2566"/>
                  <a:gd name="T15" fmla="*/ 23 h 2741"/>
                  <a:gd name="T16" fmla="*/ 22 w 2566"/>
                  <a:gd name="T17" fmla="*/ 3 h 2741"/>
                  <a:gd name="T18" fmla="*/ 1 w 2566"/>
                  <a:gd name="T19" fmla="*/ 0 h 2741"/>
                  <a:gd name="T20" fmla="*/ 1 w 2566"/>
                  <a:gd name="T21" fmla="*/ 0 h 27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66"/>
                  <a:gd name="T34" fmla="*/ 0 h 2741"/>
                  <a:gd name="T35" fmla="*/ 2566 w 2566"/>
                  <a:gd name="T36" fmla="*/ 2741 h 274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66" h="2741">
                    <a:moveTo>
                      <a:pt x="92" y="0"/>
                    </a:moveTo>
                    <a:lnTo>
                      <a:pt x="94" y="307"/>
                    </a:lnTo>
                    <a:lnTo>
                      <a:pt x="10" y="530"/>
                    </a:lnTo>
                    <a:lnTo>
                      <a:pt x="364" y="818"/>
                    </a:lnTo>
                    <a:lnTo>
                      <a:pt x="0" y="1593"/>
                    </a:lnTo>
                    <a:lnTo>
                      <a:pt x="560" y="2741"/>
                    </a:lnTo>
                    <a:lnTo>
                      <a:pt x="1750" y="2587"/>
                    </a:lnTo>
                    <a:lnTo>
                      <a:pt x="2566" y="1882"/>
                    </a:lnTo>
                    <a:lnTo>
                      <a:pt x="1775" y="2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146"/>
              <p:cNvSpPr>
                <a:spLocks/>
              </p:cNvSpPr>
              <p:nvPr/>
            </p:nvSpPr>
            <p:spPr bwMode="auto">
              <a:xfrm>
                <a:off x="2933" y="2550"/>
                <a:ext cx="194" cy="326"/>
              </a:xfrm>
              <a:custGeom>
                <a:avLst/>
                <a:gdLst>
                  <a:gd name="T0" fmla="*/ 4 w 582"/>
                  <a:gd name="T1" fmla="*/ 0 h 978"/>
                  <a:gd name="T2" fmla="*/ 0 w 582"/>
                  <a:gd name="T3" fmla="*/ 1 h 978"/>
                  <a:gd name="T4" fmla="*/ 0 w 582"/>
                  <a:gd name="T5" fmla="*/ 2 h 978"/>
                  <a:gd name="T6" fmla="*/ 7 w 582"/>
                  <a:gd name="T7" fmla="*/ 12 h 978"/>
                  <a:gd name="T8" fmla="*/ 4 w 582"/>
                  <a:gd name="T9" fmla="*/ 2 h 978"/>
                  <a:gd name="T10" fmla="*/ 4 w 582"/>
                  <a:gd name="T11" fmla="*/ 0 h 978"/>
                  <a:gd name="T12" fmla="*/ 4 w 582"/>
                  <a:gd name="T13" fmla="*/ 0 h 9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2"/>
                  <a:gd name="T22" fmla="*/ 0 h 978"/>
                  <a:gd name="T23" fmla="*/ 582 w 582"/>
                  <a:gd name="T24" fmla="*/ 978 h 9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2" h="978">
                    <a:moveTo>
                      <a:pt x="300" y="0"/>
                    </a:moveTo>
                    <a:lnTo>
                      <a:pt x="0" y="48"/>
                    </a:lnTo>
                    <a:lnTo>
                      <a:pt x="37" y="135"/>
                    </a:lnTo>
                    <a:lnTo>
                      <a:pt x="582" y="978"/>
                    </a:lnTo>
                    <a:lnTo>
                      <a:pt x="339" y="126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147"/>
              <p:cNvSpPr>
                <a:spLocks/>
              </p:cNvSpPr>
              <p:nvPr/>
            </p:nvSpPr>
            <p:spPr bwMode="auto">
              <a:xfrm>
                <a:off x="2908" y="2710"/>
                <a:ext cx="482" cy="458"/>
              </a:xfrm>
              <a:custGeom>
                <a:avLst/>
                <a:gdLst>
                  <a:gd name="T0" fmla="*/ 3 w 1445"/>
                  <a:gd name="T1" fmla="*/ 0 h 1374"/>
                  <a:gd name="T2" fmla="*/ 0 w 1445"/>
                  <a:gd name="T3" fmla="*/ 1 h 1374"/>
                  <a:gd name="T4" fmla="*/ 8 w 1445"/>
                  <a:gd name="T5" fmla="*/ 17 h 1374"/>
                  <a:gd name="T6" fmla="*/ 18 w 1445"/>
                  <a:gd name="T7" fmla="*/ 16 h 1374"/>
                  <a:gd name="T8" fmla="*/ 9 w 1445"/>
                  <a:gd name="T9" fmla="*/ 15 h 1374"/>
                  <a:gd name="T10" fmla="*/ 3 w 1445"/>
                  <a:gd name="T11" fmla="*/ 2 h 1374"/>
                  <a:gd name="T12" fmla="*/ 3 w 1445"/>
                  <a:gd name="T13" fmla="*/ 0 h 1374"/>
                  <a:gd name="T14" fmla="*/ 3 w 1445"/>
                  <a:gd name="T15" fmla="*/ 0 h 13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45"/>
                  <a:gd name="T25" fmla="*/ 0 h 1374"/>
                  <a:gd name="T26" fmla="*/ 1445 w 1445"/>
                  <a:gd name="T27" fmla="*/ 1374 h 13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45" h="1374">
                    <a:moveTo>
                      <a:pt x="247" y="0"/>
                    </a:moveTo>
                    <a:lnTo>
                      <a:pt x="0" y="93"/>
                    </a:lnTo>
                    <a:lnTo>
                      <a:pt x="656" y="1374"/>
                    </a:lnTo>
                    <a:lnTo>
                      <a:pt x="1445" y="1331"/>
                    </a:lnTo>
                    <a:lnTo>
                      <a:pt x="719" y="1182"/>
                    </a:lnTo>
                    <a:lnTo>
                      <a:pt x="204" y="156"/>
                    </a:lnTo>
                    <a:lnTo>
                      <a:pt x="247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148"/>
              <p:cNvSpPr>
                <a:spLocks/>
              </p:cNvSpPr>
              <p:nvPr/>
            </p:nvSpPr>
            <p:spPr bwMode="auto">
              <a:xfrm>
                <a:off x="2891" y="2128"/>
                <a:ext cx="564" cy="285"/>
              </a:xfrm>
              <a:custGeom>
                <a:avLst/>
                <a:gdLst>
                  <a:gd name="T0" fmla="*/ 18 w 1694"/>
                  <a:gd name="T1" fmla="*/ 0 h 855"/>
                  <a:gd name="T2" fmla="*/ 0 w 1694"/>
                  <a:gd name="T3" fmla="*/ 3 h 855"/>
                  <a:gd name="T4" fmla="*/ 0 w 1694"/>
                  <a:gd name="T5" fmla="*/ 4 h 855"/>
                  <a:gd name="T6" fmla="*/ 17 w 1694"/>
                  <a:gd name="T7" fmla="*/ 11 h 855"/>
                  <a:gd name="T8" fmla="*/ 21 w 1694"/>
                  <a:gd name="T9" fmla="*/ 9 h 855"/>
                  <a:gd name="T10" fmla="*/ 10 w 1694"/>
                  <a:gd name="T11" fmla="*/ 6 h 855"/>
                  <a:gd name="T12" fmla="*/ 19 w 1694"/>
                  <a:gd name="T13" fmla="*/ 1 h 855"/>
                  <a:gd name="T14" fmla="*/ 18 w 1694"/>
                  <a:gd name="T15" fmla="*/ 0 h 855"/>
                  <a:gd name="T16" fmla="*/ 18 w 1694"/>
                  <a:gd name="T17" fmla="*/ 0 h 8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94"/>
                  <a:gd name="T28" fmla="*/ 0 h 855"/>
                  <a:gd name="T29" fmla="*/ 1694 w 1694"/>
                  <a:gd name="T30" fmla="*/ 855 h 85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94" h="855">
                    <a:moveTo>
                      <a:pt x="1463" y="0"/>
                    </a:moveTo>
                    <a:lnTo>
                      <a:pt x="20" y="275"/>
                    </a:lnTo>
                    <a:lnTo>
                      <a:pt x="0" y="335"/>
                    </a:lnTo>
                    <a:lnTo>
                      <a:pt x="1389" y="855"/>
                    </a:lnTo>
                    <a:lnTo>
                      <a:pt x="1694" y="731"/>
                    </a:lnTo>
                    <a:lnTo>
                      <a:pt x="845" y="455"/>
                    </a:lnTo>
                    <a:lnTo>
                      <a:pt x="1509" y="75"/>
                    </a:lnTo>
                    <a:lnTo>
                      <a:pt x="1463" y="0"/>
                    </a:lnTo>
                    <a:close/>
                  </a:path>
                </a:pathLst>
              </a:custGeom>
              <a:solidFill>
                <a:srgbClr val="F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149"/>
              <p:cNvSpPr>
                <a:spLocks/>
              </p:cNvSpPr>
              <p:nvPr/>
            </p:nvSpPr>
            <p:spPr bwMode="auto">
              <a:xfrm>
                <a:off x="2904" y="2371"/>
                <a:ext cx="602" cy="272"/>
              </a:xfrm>
              <a:custGeom>
                <a:avLst/>
                <a:gdLst>
                  <a:gd name="T0" fmla="*/ 3 w 1806"/>
                  <a:gd name="T1" fmla="*/ 0 h 816"/>
                  <a:gd name="T2" fmla="*/ 0 w 1806"/>
                  <a:gd name="T3" fmla="*/ 1 h 816"/>
                  <a:gd name="T4" fmla="*/ 0 w 1806"/>
                  <a:gd name="T5" fmla="*/ 2 h 816"/>
                  <a:gd name="T6" fmla="*/ 17 w 1806"/>
                  <a:gd name="T7" fmla="*/ 10 h 816"/>
                  <a:gd name="T8" fmla="*/ 22 w 1806"/>
                  <a:gd name="T9" fmla="*/ 8 h 816"/>
                  <a:gd name="T10" fmla="*/ 22 w 1806"/>
                  <a:gd name="T11" fmla="*/ 7 h 816"/>
                  <a:gd name="T12" fmla="*/ 19 w 1806"/>
                  <a:gd name="T13" fmla="*/ 7 h 816"/>
                  <a:gd name="T14" fmla="*/ 17 w 1806"/>
                  <a:gd name="T15" fmla="*/ 8 h 816"/>
                  <a:gd name="T16" fmla="*/ 3 w 1806"/>
                  <a:gd name="T17" fmla="*/ 2 h 816"/>
                  <a:gd name="T18" fmla="*/ 3 w 1806"/>
                  <a:gd name="T19" fmla="*/ 0 h 816"/>
                  <a:gd name="T20" fmla="*/ 3 w 1806"/>
                  <a:gd name="T21" fmla="*/ 0 h 8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06"/>
                  <a:gd name="T34" fmla="*/ 0 h 816"/>
                  <a:gd name="T35" fmla="*/ 1806 w 1806"/>
                  <a:gd name="T36" fmla="*/ 816 h 8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06" h="816">
                    <a:moveTo>
                      <a:pt x="241" y="0"/>
                    </a:moveTo>
                    <a:lnTo>
                      <a:pt x="0" y="101"/>
                    </a:lnTo>
                    <a:lnTo>
                      <a:pt x="0" y="172"/>
                    </a:lnTo>
                    <a:lnTo>
                      <a:pt x="1349" y="816"/>
                    </a:lnTo>
                    <a:lnTo>
                      <a:pt x="1779" y="687"/>
                    </a:lnTo>
                    <a:lnTo>
                      <a:pt x="1806" y="570"/>
                    </a:lnTo>
                    <a:lnTo>
                      <a:pt x="1574" y="551"/>
                    </a:lnTo>
                    <a:lnTo>
                      <a:pt x="1344" y="636"/>
                    </a:lnTo>
                    <a:lnTo>
                      <a:pt x="207" y="129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F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150"/>
              <p:cNvSpPr>
                <a:spLocks/>
              </p:cNvSpPr>
              <p:nvPr/>
            </p:nvSpPr>
            <p:spPr bwMode="auto">
              <a:xfrm>
                <a:off x="3010" y="2500"/>
                <a:ext cx="454" cy="360"/>
              </a:xfrm>
              <a:custGeom>
                <a:avLst/>
                <a:gdLst>
                  <a:gd name="T0" fmla="*/ 0 w 1360"/>
                  <a:gd name="T1" fmla="*/ 1 h 1080"/>
                  <a:gd name="T2" fmla="*/ 0 w 1360"/>
                  <a:gd name="T3" fmla="*/ 2 h 1080"/>
                  <a:gd name="T4" fmla="*/ 0 w 1360"/>
                  <a:gd name="T5" fmla="*/ 4 h 1080"/>
                  <a:gd name="T6" fmla="*/ 1 w 1360"/>
                  <a:gd name="T7" fmla="*/ 5 h 1080"/>
                  <a:gd name="T8" fmla="*/ 3 w 1360"/>
                  <a:gd name="T9" fmla="*/ 5 h 1080"/>
                  <a:gd name="T10" fmla="*/ 10 w 1360"/>
                  <a:gd name="T11" fmla="*/ 10 h 1080"/>
                  <a:gd name="T12" fmla="*/ 13 w 1360"/>
                  <a:gd name="T13" fmla="*/ 13 h 1080"/>
                  <a:gd name="T14" fmla="*/ 15 w 1360"/>
                  <a:gd name="T15" fmla="*/ 13 h 1080"/>
                  <a:gd name="T16" fmla="*/ 15 w 1360"/>
                  <a:gd name="T17" fmla="*/ 10 h 1080"/>
                  <a:gd name="T18" fmla="*/ 17 w 1360"/>
                  <a:gd name="T19" fmla="*/ 6 h 1080"/>
                  <a:gd name="T20" fmla="*/ 13 w 1360"/>
                  <a:gd name="T21" fmla="*/ 6 h 1080"/>
                  <a:gd name="T22" fmla="*/ 1 w 1360"/>
                  <a:gd name="T23" fmla="*/ 0 h 1080"/>
                  <a:gd name="T24" fmla="*/ 0 w 1360"/>
                  <a:gd name="T25" fmla="*/ 1 h 1080"/>
                  <a:gd name="T26" fmla="*/ 0 w 1360"/>
                  <a:gd name="T27" fmla="*/ 1 h 108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60"/>
                  <a:gd name="T43" fmla="*/ 0 h 1080"/>
                  <a:gd name="T44" fmla="*/ 1360 w 1360"/>
                  <a:gd name="T45" fmla="*/ 1080 h 108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60" h="1080">
                    <a:moveTo>
                      <a:pt x="6" y="59"/>
                    </a:moveTo>
                    <a:lnTo>
                      <a:pt x="0" y="180"/>
                    </a:lnTo>
                    <a:lnTo>
                      <a:pt x="10" y="314"/>
                    </a:lnTo>
                    <a:lnTo>
                      <a:pt x="78" y="384"/>
                    </a:lnTo>
                    <a:lnTo>
                      <a:pt x="226" y="419"/>
                    </a:lnTo>
                    <a:lnTo>
                      <a:pt x="805" y="844"/>
                    </a:lnTo>
                    <a:lnTo>
                      <a:pt x="1060" y="1040"/>
                    </a:lnTo>
                    <a:lnTo>
                      <a:pt x="1244" y="1080"/>
                    </a:lnTo>
                    <a:lnTo>
                      <a:pt x="1219" y="835"/>
                    </a:lnTo>
                    <a:lnTo>
                      <a:pt x="1360" y="465"/>
                    </a:lnTo>
                    <a:lnTo>
                      <a:pt x="1075" y="450"/>
                    </a:lnTo>
                    <a:lnTo>
                      <a:pt x="50" y="0"/>
                    </a:lnTo>
                    <a:lnTo>
                      <a:pt x="6" y="59"/>
                    </a:lnTo>
                    <a:close/>
                  </a:path>
                </a:pathLst>
              </a:custGeom>
              <a:solidFill>
                <a:srgbClr val="F7A8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151"/>
              <p:cNvSpPr>
                <a:spLocks/>
              </p:cNvSpPr>
              <p:nvPr/>
            </p:nvSpPr>
            <p:spPr bwMode="auto">
              <a:xfrm>
                <a:off x="3286" y="2193"/>
                <a:ext cx="549" cy="130"/>
              </a:xfrm>
              <a:custGeom>
                <a:avLst/>
                <a:gdLst>
                  <a:gd name="T0" fmla="*/ 0 w 1646"/>
                  <a:gd name="T1" fmla="*/ 4 h 390"/>
                  <a:gd name="T2" fmla="*/ 1 w 1646"/>
                  <a:gd name="T3" fmla="*/ 3 h 390"/>
                  <a:gd name="T4" fmla="*/ 2 w 1646"/>
                  <a:gd name="T5" fmla="*/ 3 h 390"/>
                  <a:gd name="T6" fmla="*/ 3 w 1646"/>
                  <a:gd name="T7" fmla="*/ 3 h 390"/>
                  <a:gd name="T8" fmla="*/ 5 w 1646"/>
                  <a:gd name="T9" fmla="*/ 2 h 390"/>
                  <a:gd name="T10" fmla="*/ 6 w 1646"/>
                  <a:gd name="T11" fmla="*/ 2 h 390"/>
                  <a:gd name="T12" fmla="*/ 7 w 1646"/>
                  <a:gd name="T13" fmla="*/ 2 h 390"/>
                  <a:gd name="T14" fmla="*/ 9 w 1646"/>
                  <a:gd name="T15" fmla="*/ 1 h 390"/>
                  <a:gd name="T16" fmla="*/ 10 w 1646"/>
                  <a:gd name="T17" fmla="*/ 1 h 390"/>
                  <a:gd name="T18" fmla="*/ 11 w 1646"/>
                  <a:gd name="T19" fmla="*/ 1 h 390"/>
                  <a:gd name="T20" fmla="*/ 13 w 1646"/>
                  <a:gd name="T21" fmla="*/ 1 h 390"/>
                  <a:gd name="T22" fmla="*/ 14 w 1646"/>
                  <a:gd name="T23" fmla="*/ 0 h 390"/>
                  <a:gd name="T24" fmla="*/ 15 w 1646"/>
                  <a:gd name="T25" fmla="*/ 0 h 390"/>
                  <a:gd name="T26" fmla="*/ 20 w 1646"/>
                  <a:gd name="T27" fmla="*/ 1 h 390"/>
                  <a:gd name="T28" fmla="*/ 2 w 1646"/>
                  <a:gd name="T29" fmla="*/ 5 h 390"/>
                  <a:gd name="T30" fmla="*/ 0 w 1646"/>
                  <a:gd name="T31" fmla="*/ 4 h 390"/>
                  <a:gd name="T32" fmla="*/ 0 w 1646"/>
                  <a:gd name="T33" fmla="*/ 4 h 39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46"/>
                  <a:gd name="T52" fmla="*/ 0 h 390"/>
                  <a:gd name="T53" fmla="*/ 1646 w 1646"/>
                  <a:gd name="T54" fmla="*/ 390 h 39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46" h="390">
                    <a:moveTo>
                      <a:pt x="0" y="292"/>
                    </a:moveTo>
                    <a:lnTo>
                      <a:pt x="53" y="273"/>
                    </a:lnTo>
                    <a:lnTo>
                      <a:pt x="191" y="238"/>
                    </a:lnTo>
                    <a:lnTo>
                      <a:pt x="281" y="216"/>
                    </a:lnTo>
                    <a:lnTo>
                      <a:pt x="383" y="190"/>
                    </a:lnTo>
                    <a:lnTo>
                      <a:pt x="490" y="165"/>
                    </a:lnTo>
                    <a:lnTo>
                      <a:pt x="602" y="139"/>
                    </a:lnTo>
                    <a:lnTo>
                      <a:pt x="715" y="112"/>
                    </a:lnTo>
                    <a:lnTo>
                      <a:pt x="822" y="87"/>
                    </a:lnTo>
                    <a:lnTo>
                      <a:pt x="924" y="64"/>
                    </a:lnTo>
                    <a:lnTo>
                      <a:pt x="1014" y="43"/>
                    </a:lnTo>
                    <a:lnTo>
                      <a:pt x="1150" y="12"/>
                    </a:lnTo>
                    <a:lnTo>
                      <a:pt x="1202" y="0"/>
                    </a:lnTo>
                    <a:lnTo>
                      <a:pt x="1646" y="75"/>
                    </a:lnTo>
                    <a:lnTo>
                      <a:pt x="158" y="390"/>
                    </a:lnTo>
                    <a:lnTo>
                      <a:pt x="0" y="292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152"/>
              <p:cNvSpPr>
                <a:spLocks/>
              </p:cNvSpPr>
              <p:nvPr/>
            </p:nvSpPr>
            <p:spPr bwMode="auto">
              <a:xfrm>
                <a:off x="3279" y="2664"/>
                <a:ext cx="86" cy="139"/>
              </a:xfrm>
              <a:custGeom>
                <a:avLst/>
                <a:gdLst>
                  <a:gd name="T0" fmla="*/ 1 w 259"/>
                  <a:gd name="T1" fmla="*/ 0 h 417"/>
                  <a:gd name="T2" fmla="*/ 3 w 259"/>
                  <a:gd name="T3" fmla="*/ 0 h 417"/>
                  <a:gd name="T4" fmla="*/ 2 w 259"/>
                  <a:gd name="T5" fmla="*/ 3 h 417"/>
                  <a:gd name="T6" fmla="*/ 1 w 259"/>
                  <a:gd name="T7" fmla="*/ 5 h 417"/>
                  <a:gd name="T8" fmla="*/ 0 w 259"/>
                  <a:gd name="T9" fmla="*/ 4 h 417"/>
                  <a:gd name="T10" fmla="*/ 0 w 259"/>
                  <a:gd name="T11" fmla="*/ 1 h 417"/>
                  <a:gd name="T12" fmla="*/ 1 w 259"/>
                  <a:gd name="T13" fmla="*/ 0 h 417"/>
                  <a:gd name="T14" fmla="*/ 1 w 259"/>
                  <a:gd name="T15" fmla="*/ 0 h 4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9"/>
                  <a:gd name="T25" fmla="*/ 0 h 417"/>
                  <a:gd name="T26" fmla="*/ 259 w 259"/>
                  <a:gd name="T27" fmla="*/ 417 h 4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9" h="417">
                    <a:moveTo>
                      <a:pt x="75" y="0"/>
                    </a:moveTo>
                    <a:lnTo>
                      <a:pt x="259" y="21"/>
                    </a:lnTo>
                    <a:lnTo>
                      <a:pt x="135" y="241"/>
                    </a:lnTo>
                    <a:lnTo>
                      <a:pt x="110" y="417"/>
                    </a:lnTo>
                    <a:lnTo>
                      <a:pt x="0" y="350"/>
                    </a:lnTo>
                    <a:lnTo>
                      <a:pt x="25" y="8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153"/>
              <p:cNvSpPr>
                <a:spLocks/>
              </p:cNvSpPr>
              <p:nvPr/>
            </p:nvSpPr>
            <p:spPr bwMode="auto">
              <a:xfrm>
                <a:off x="3216" y="2803"/>
                <a:ext cx="141" cy="82"/>
              </a:xfrm>
              <a:custGeom>
                <a:avLst/>
                <a:gdLst>
                  <a:gd name="T0" fmla="*/ 0 w 423"/>
                  <a:gd name="T1" fmla="*/ 0 h 247"/>
                  <a:gd name="T2" fmla="*/ 2 w 423"/>
                  <a:gd name="T3" fmla="*/ 0 h 247"/>
                  <a:gd name="T4" fmla="*/ 5 w 423"/>
                  <a:gd name="T5" fmla="*/ 2 h 247"/>
                  <a:gd name="T6" fmla="*/ 1 w 423"/>
                  <a:gd name="T7" fmla="*/ 3 h 247"/>
                  <a:gd name="T8" fmla="*/ 0 w 423"/>
                  <a:gd name="T9" fmla="*/ 0 h 247"/>
                  <a:gd name="T10" fmla="*/ 0 w 423"/>
                  <a:gd name="T11" fmla="*/ 0 h 2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3"/>
                  <a:gd name="T19" fmla="*/ 0 h 247"/>
                  <a:gd name="T20" fmla="*/ 423 w 423"/>
                  <a:gd name="T21" fmla="*/ 247 h 2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3" h="247">
                    <a:moveTo>
                      <a:pt x="0" y="16"/>
                    </a:moveTo>
                    <a:lnTo>
                      <a:pt x="174" y="0"/>
                    </a:lnTo>
                    <a:lnTo>
                      <a:pt x="423" y="201"/>
                    </a:lnTo>
                    <a:lnTo>
                      <a:pt x="44" y="24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154"/>
              <p:cNvSpPr>
                <a:spLocks/>
              </p:cNvSpPr>
              <p:nvPr/>
            </p:nvSpPr>
            <p:spPr bwMode="auto">
              <a:xfrm>
                <a:off x="3177" y="2893"/>
                <a:ext cx="793" cy="250"/>
              </a:xfrm>
              <a:custGeom>
                <a:avLst/>
                <a:gdLst>
                  <a:gd name="T0" fmla="*/ 2 w 2378"/>
                  <a:gd name="T1" fmla="*/ 4 h 751"/>
                  <a:gd name="T2" fmla="*/ 2 w 2378"/>
                  <a:gd name="T3" fmla="*/ 6 h 751"/>
                  <a:gd name="T4" fmla="*/ 0 w 2378"/>
                  <a:gd name="T5" fmla="*/ 7 h 751"/>
                  <a:gd name="T6" fmla="*/ 7 w 2378"/>
                  <a:gd name="T7" fmla="*/ 9 h 751"/>
                  <a:gd name="T8" fmla="*/ 21 w 2378"/>
                  <a:gd name="T9" fmla="*/ 8 h 751"/>
                  <a:gd name="T10" fmla="*/ 22 w 2378"/>
                  <a:gd name="T11" fmla="*/ 8 h 751"/>
                  <a:gd name="T12" fmla="*/ 24 w 2378"/>
                  <a:gd name="T13" fmla="*/ 8 h 751"/>
                  <a:gd name="T14" fmla="*/ 25 w 2378"/>
                  <a:gd name="T15" fmla="*/ 8 h 751"/>
                  <a:gd name="T16" fmla="*/ 27 w 2378"/>
                  <a:gd name="T17" fmla="*/ 7 h 751"/>
                  <a:gd name="T18" fmla="*/ 27 w 2378"/>
                  <a:gd name="T19" fmla="*/ 7 h 751"/>
                  <a:gd name="T20" fmla="*/ 28 w 2378"/>
                  <a:gd name="T21" fmla="*/ 7 h 751"/>
                  <a:gd name="T22" fmla="*/ 29 w 2378"/>
                  <a:gd name="T23" fmla="*/ 6 h 751"/>
                  <a:gd name="T24" fmla="*/ 29 w 2378"/>
                  <a:gd name="T25" fmla="*/ 6 h 751"/>
                  <a:gd name="T26" fmla="*/ 29 w 2378"/>
                  <a:gd name="T27" fmla="*/ 2 h 751"/>
                  <a:gd name="T28" fmla="*/ 27 w 2378"/>
                  <a:gd name="T29" fmla="*/ 0 h 751"/>
                  <a:gd name="T30" fmla="*/ 18 w 2378"/>
                  <a:gd name="T31" fmla="*/ 2 h 751"/>
                  <a:gd name="T32" fmla="*/ 2 w 2378"/>
                  <a:gd name="T33" fmla="*/ 4 h 751"/>
                  <a:gd name="T34" fmla="*/ 2 w 2378"/>
                  <a:gd name="T35" fmla="*/ 4 h 7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378"/>
                  <a:gd name="T55" fmla="*/ 0 h 751"/>
                  <a:gd name="T56" fmla="*/ 2378 w 2378"/>
                  <a:gd name="T57" fmla="*/ 751 h 75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378" h="751">
                    <a:moveTo>
                      <a:pt x="155" y="301"/>
                    </a:moveTo>
                    <a:lnTo>
                      <a:pt x="129" y="450"/>
                    </a:lnTo>
                    <a:lnTo>
                      <a:pt x="0" y="601"/>
                    </a:lnTo>
                    <a:lnTo>
                      <a:pt x="563" y="751"/>
                    </a:lnTo>
                    <a:lnTo>
                      <a:pt x="1684" y="647"/>
                    </a:lnTo>
                    <a:lnTo>
                      <a:pt x="1763" y="616"/>
                    </a:lnTo>
                    <a:lnTo>
                      <a:pt x="1913" y="647"/>
                    </a:lnTo>
                    <a:lnTo>
                      <a:pt x="2042" y="630"/>
                    </a:lnTo>
                    <a:lnTo>
                      <a:pt x="2187" y="607"/>
                    </a:lnTo>
                    <a:lnTo>
                      <a:pt x="2221" y="580"/>
                    </a:lnTo>
                    <a:lnTo>
                      <a:pt x="2276" y="534"/>
                    </a:lnTo>
                    <a:lnTo>
                      <a:pt x="2326" y="490"/>
                    </a:lnTo>
                    <a:lnTo>
                      <a:pt x="2348" y="471"/>
                    </a:lnTo>
                    <a:lnTo>
                      <a:pt x="2378" y="186"/>
                    </a:lnTo>
                    <a:lnTo>
                      <a:pt x="2218" y="0"/>
                    </a:lnTo>
                    <a:lnTo>
                      <a:pt x="1439" y="140"/>
                    </a:lnTo>
                    <a:lnTo>
                      <a:pt x="155" y="301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155"/>
              <p:cNvSpPr>
                <a:spLocks/>
              </p:cNvSpPr>
              <p:nvPr/>
            </p:nvSpPr>
            <p:spPr bwMode="auto">
              <a:xfrm>
                <a:off x="2961" y="2573"/>
                <a:ext cx="1021" cy="577"/>
              </a:xfrm>
              <a:custGeom>
                <a:avLst/>
                <a:gdLst>
                  <a:gd name="T0" fmla="*/ 0 w 3063"/>
                  <a:gd name="T1" fmla="*/ 0 h 1730"/>
                  <a:gd name="T2" fmla="*/ 2 w 3063"/>
                  <a:gd name="T3" fmla="*/ 0 h 1730"/>
                  <a:gd name="T4" fmla="*/ 3 w 3063"/>
                  <a:gd name="T5" fmla="*/ 2 h 1730"/>
                  <a:gd name="T6" fmla="*/ 4 w 3063"/>
                  <a:gd name="T7" fmla="*/ 3 h 1730"/>
                  <a:gd name="T8" fmla="*/ 11 w 3063"/>
                  <a:gd name="T9" fmla="*/ 8 h 1730"/>
                  <a:gd name="T10" fmla="*/ 8 w 3063"/>
                  <a:gd name="T11" fmla="*/ 8 h 1730"/>
                  <a:gd name="T12" fmla="*/ 10 w 3063"/>
                  <a:gd name="T13" fmla="*/ 12 h 1730"/>
                  <a:gd name="T14" fmla="*/ 16 w 3063"/>
                  <a:gd name="T15" fmla="*/ 11 h 1730"/>
                  <a:gd name="T16" fmla="*/ 20 w 3063"/>
                  <a:gd name="T17" fmla="*/ 12 h 1730"/>
                  <a:gd name="T18" fmla="*/ 30 w 3063"/>
                  <a:gd name="T19" fmla="*/ 9 h 1730"/>
                  <a:gd name="T20" fmla="*/ 36 w 3063"/>
                  <a:gd name="T21" fmla="*/ 9 h 1730"/>
                  <a:gd name="T22" fmla="*/ 38 w 3063"/>
                  <a:gd name="T23" fmla="*/ 12 h 1730"/>
                  <a:gd name="T24" fmla="*/ 37 w 3063"/>
                  <a:gd name="T25" fmla="*/ 18 h 1730"/>
                  <a:gd name="T26" fmla="*/ 35 w 3063"/>
                  <a:gd name="T27" fmla="*/ 19 h 1730"/>
                  <a:gd name="T28" fmla="*/ 31 w 3063"/>
                  <a:gd name="T29" fmla="*/ 20 h 1730"/>
                  <a:gd name="T30" fmla="*/ 29 w 3063"/>
                  <a:gd name="T31" fmla="*/ 20 h 1730"/>
                  <a:gd name="T32" fmla="*/ 28 w 3063"/>
                  <a:gd name="T33" fmla="*/ 20 h 1730"/>
                  <a:gd name="T34" fmla="*/ 14 w 3063"/>
                  <a:gd name="T35" fmla="*/ 21 h 1730"/>
                  <a:gd name="T36" fmla="*/ 7 w 3063"/>
                  <a:gd name="T37" fmla="*/ 20 h 1730"/>
                  <a:gd name="T38" fmla="*/ 12 w 3063"/>
                  <a:gd name="T39" fmla="*/ 19 h 1730"/>
                  <a:gd name="T40" fmla="*/ 32 w 3063"/>
                  <a:gd name="T41" fmla="*/ 17 h 1730"/>
                  <a:gd name="T42" fmla="*/ 35 w 3063"/>
                  <a:gd name="T43" fmla="*/ 17 h 1730"/>
                  <a:gd name="T44" fmla="*/ 36 w 3063"/>
                  <a:gd name="T45" fmla="*/ 14 h 1730"/>
                  <a:gd name="T46" fmla="*/ 36 w 3063"/>
                  <a:gd name="T47" fmla="*/ 14 h 1730"/>
                  <a:gd name="T48" fmla="*/ 35 w 3063"/>
                  <a:gd name="T49" fmla="*/ 13 h 1730"/>
                  <a:gd name="T50" fmla="*/ 35 w 3063"/>
                  <a:gd name="T51" fmla="*/ 13 h 1730"/>
                  <a:gd name="T52" fmla="*/ 35 w 3063"/>
                  <a:gd name="T53" fmla="*/ 13 h 1730"/>
                  <a:gd name="T54" fmla="*/ 34 w 3063"/>
                  <a:gd name="T55" fmla="*/ 12 h 1730"/>
                  <a:gd name="T56" fmla="*/ 31 w 3063"/>
                  <a:gd name="T57" fmla="*/ 12 h 1730"/>
                  <a:gd name="T58" fmla="*/ 29 w 3063"/>
                  <a:gd name="T59" fmla="*/ 13 h 1730"/>
                  <a:gd name="T60" fmla="*/ 28 w 3063"/>
                  <a:gd name="T61" fmla="*/ 13 h 1730"/>
                  <a:gd name="T62" fmla="*/ 10 w 3063"/>
                  <a:gd name="T63" fmla="*/ 15 h 1730"/>
                  <a:gd name="T64" fmla="*/ 9 w 3063"/>
                  <a:gd name="T65" fmla="*/ 15 h 1730"/>
                  <a:gd name="T66" fmla="*/ 0 w 3063"/>
                  <a:gd name="T67" fmla="*/ 1 h 1730"/>
                  <a:gd name="T68" fmla="*/ 6 w 3063"/>
                  <a:gd name="T69" fmla="*/ 9 h 1730"/>
                  <a:gd name="T70" fmla="*/ 0 w 3063"/>
                  <a:gd name="T71" fmla="*/ 0 h 1730"/>
                  <a:gd name="T72" fmla="*/ 0 w 3063"/>
                  <a:gd name="T73" fmla="*/ 0 h 1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063"/>
                  <a:gd name="T112" fmla="*/ 0 h 1730"/>
                  <a:gd name="T113" fmla="*/ 3063 w 3063"/>
                  <a:gd name="T114" fmla="*/ 1730 h 1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063" h="1730">
                    <a:moveTo>
                      <a:pt x="15" y="29"/>
                    </a:moveTo>
                    <a:lnTo>
                      <a:pt x="134" y="0"/>
                    </a:lnTo>
                    <a:lnTo>
                      <a:pt x="205" y="184"/>
                    </a:lnTo>
                    <a:lnTo>
                      <a:pt x="306" y="212"/>
                    </a:lnTo>
                    <a:lnTo>
                      <a:pt x="880" y="630"/>
                    </a:lnTo>
                    <a:lnTo>
                      <a:pt x="669" y="680"/>
                    </a:lnTo>
                    <a:lnTo>
                      <a:pt x="809" y="936"/>
                    </a:lnTo>
                    <a:lnTo>
                      <a:pt x="1284" y="885"/>
                    </a:lnTo>
                    <a:lnTo>
                      <a:pt x="1594" y="980"/>
                    </a:lnTo>
                    <a:lnTo>
                      <a:pt x="2453" y="705"/>
                    </a:lnTo>
                    <a:lnTo>
                      <a:pt x="2883" y="730"/>
                    </a:lnTo>
                    <a:lnTo>
                      <a:pt x="3063" y="970"/>
                    </a:lnTo>
                    <a:lnTo>
                      <a:pt x="3014" y="1427"/>
                    </a:lnTo>
                    <a:lnTo>
                      <a:pt x="2858" y="1555"/>
                    </a:lnTo>
                    <a:lnTo>
                      <a:pt x="2537" y="1614"/>
                    </a:lnTo>
                    <a:lnTo>
                      <a:pt x="2388" y="1581"/>
                    </a:lnTo>
                    <a:lnTo>
                      <a:pt x="2269" y="1620"/>
                    </a:lnTo>
                    <a:lnTo>
                      <a:pt x="1115" y="1730"/>
                    </a:lnTo>
                    <a:lnTo>
                      <a:pt x="561" y="1594"/>
                    </a:lnTo>
                    <a:lnTo>
                      <a:pt x="964" y="1535"/>
                    </a:lnTo>
                    <a:lnTo>
                      <a:pt x="2554" y="1409"/>
                    </a:lnTo>
                    <a:lnTo>
                      <a:pt x="2808" y="1395"/>
                    </a:lnTo>
                    <a:lnTo>
                      <a:pt x="2908" y="1160"/>
                    </a:lnTo>
                    <a:lnTo>
                      <a:pt x="2892" y="1133"/>
                    </a:lnTo>
                    <a:lnTo>
                      <a:pt x="2855" y="1074"/>
                    </a:lnTo>
                    <a:lnTo>
                      <a:pt x="2834" y="1042"/>
                    </a:lnTo>
                    <a:lnTo>
                      <a:pt x="2815" y="1012"/>
                    </a:lnTo>
                    <a:lnTo>
                      <a:pt x="2788" y="980"/>
                    </a:lnTo>
                    <a:lnTo>
                      <a:pt x="2536" y="1006"/>
                    </a:lnTo>
                    <a:lnTo>
                      <a:pt x="2372" y="1029"/>
                    </a:lnTo>
                    <a:lnTo>
                      <a:pt x="2298" y="1040"/>
                    </a:lnTo>
                    <a:lnTo>
                      <a:pt x="784" y="1215"/>
                    </a:lnTo>
                    <a:lnTo>
                      <a:pt x="703" y="1237"/>
                    </a:lnTo>
                    <a:lnTo>
                      <a:pt x="0" y="119"/>
                    </a:lnTo>
                    <a:lnTo>
                      <a:pt x="459" y="710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7A7A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156"/>
              <p:cNvSpPr>
                <a:spLocks/>
              </p:cNvSpPr>
              <p:nvPr/>
            </p:nvSpPr>
            <p:spPr bwMode="auto">
              <a:xfrm>
                <a:off x="3660" y="2798"/>
                <a:ext cx="198" cy="60"/>
              </a:xfrm>
              <a:custGeom>
                <a:avLst/>
                <a:gdLst>
                  <a:gd name="T0" fmla="*/ 0 w 593"/>
                  <a:gd name="T1" fmla="*/ 2 h 178"/>
                  <a:gd name="T2" fmla="*/ 5 w 593"/>
                  <a:gd name="T3" fmla="*/ 2 h 178"/>
                  <a:gd name="T4" fmla="*/ 7 w 593"/>
                  <a:gd name="T5" fmla="*/ 2 h 178"/>
                  <a:gd name="T6" fmla="*/ 6 w 593"/>
                  <a:gd name="T7" fmla="*/ 1 h 178"/>
                  <a:gd name="T8" fmla="*/ 7 w 593"/>
                  <a:gd name="T9" fmla="*/ 0 h 178"/>
                  <a:gd name="T10" fmla="*/ 5 w 593"/>
                  <a:gd name="T11" fmla="*/ 0 h 178"/>
                  <a:gd name="T12" fmla="*/ 2 w 593"/>
                  <a:gd name="T13" fmla="*/ 2 h 178"/>
                  <a:gd name="T14" fmla="*/ 0 w 593"/>
                  <a:gd name="T15" fmla="*/ 2 h 178"/>
                  <a:gd name="T16" fmla="*/ 0 w 593"/>
                  <a:gd name="T17" fmla="*/ 2 h 1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3"/>
                  <a:gd name="T28" fmla="*/ 0 h 178"/>
                  <a:gd name="T29" fmla="*/ 593 w 593"/>
                  <a:gd name="T30" fmla="*/ 178 h 1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3" h="178">
                    <a:moveTo>
                      <a:pt x="0" y="178"/>
                    </a:moveTo>
                    <a:lnTo>
                      <a:pt x="423" y="161"/>
                    </a:lnTo>
                    <a:lnTo>
                      <a:pt x="593" y="142"/>
                    </a:lnTo>
                    <a:lnTo>
                      <a:pt x="519" y="68"/>
                    </a:lnTo>
                    <a:lnTo>
                      <a:pt x="546" y="0"/>
                    </a:lnTo>
                    <a:lnTo>
                      <a:pt x="380" y="29"/>
                    </a:lnTo>
                    <a:lnTo>
                      <a:pt x="155" y="124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948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157"/>
              <p:cNvSpPr>
                <a:spLocks/>
              </p:cNvSpPr>
              <p:nvPr/>
            </p:nvSpPr>
            <p:spPr bwMode="auto">
              <a:xfrm>
                <a:off x="3267" y="2644"/>
                <a:ext cx="88" cy="159"/>
              </a:xfrm>
              <a:custGeom>
                <a:avLst/>
                <a:gdLst>
                  <a:gd name="T0" fmla="*/ 0 w 264"/>
                  <a:gd name="T1" fmla="*/ 5 h 477"/>
                  <a:gd name="T2" fmla="*/ 0 w 264"/>
                  <a:gd name="T3" fmla="*/ 3 h 477"/>
                  <a:gd name="T4" fmla="*/ 1 w 264"/>
                  <a:gd name="T5" fmla="*/ 1 h 477"/>
                  <a:gd name="T6" fmla="*/ 1 w 264"/>
                  <a:gd name="T7" fmla="*/ 0 h 477"/>
                  <a:gd name="T8" fmla="*/ 3 w 264"/>
                  <a:gd name="T9" fmla="*/ 1 h 477"/>
                  <a:gd name="T10" fmla="*/ 3 w 264"/>
                  <a:gd name="T11" fmla="*/ 1 h 477"/>
                  <a:gd name="T12" fmla="*/ 1 w 264"/>
                  <a:gd name="T13" fmla="*/ 2 h 477"/>
                  <a:gd name="T14" fmla="*/ 1 w 264"/>
                  <a:gd name="T15" fmla="*/ 3 h 477"/>
                  <a:gd name="T16" fmla="*/ 1 w 264"/>
                  <a:gd name="T17" fmla="*/ 5 h 477"/>
                  <a:gd name="T18" fmla="*/ 2 w 264"/>
                  <a:gd name="T19" fmla="*/ 6 h 477"/>
                  <a:gd name="T20" fmla="*/ 0 w 264"/>
                  <a:gd name="T21" fmla="*/ 5 h 477"/>
                  <a:gd name="T22" fmla="*/ 0 w 264"/>
                  <a:gd name="T23" fmla="*/ 5 h 4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4"/>
                  <a:gd name="T37" fmla="*/ 0 h 477"/>
                  <a:gd name="T38" fmla="*/ 264 w 264"/>
                  <a:gd name="T39" fmla="*/ 477 h 4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4" h="477">
                    <a:moveTo>
                      <a:pt x="9" y="420"/>
                    </a:moveTo>
                    <a:lnTo>
                      <a:pt x="0" y="266"/>
                    </a:lnTo>
                    <a:lnTo>
                      <a:pt x="59" y="96"/>
                    </a:lnTo>
                    <a:lnTo>
                      <a:pt x="109" y="0"/>
                    </a:lnTo>
                    <a:lnTo>
                      <a:pt x="264" y="81"/>
                    </a:lnTo>
                    <a:lnTo>
                      <a:pt x="214" y="106"/>
                    </a:lnTo>
                    <a:lnTo>
                      <a:pt x="119" y="131"/>
                    </a:lnTo>
                    <a:lnTo>
                      <a:pt x="73" y="245"/>
                    </a:lnTo>
                    <a:lnTo>
                      <a:pt x="73" y="366"/>
                    </a:lnTo>
                    <a:lnTo>
                      <a:pt x="144" y="477"/>
                    </a:lnTo>
                    <a:lnTo>
                      <a:pt x="9" y="420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158"/>
              <p:cNvSpPr>
                <a:spLocks/>
              </p:cNvSpPr>
              <p:nvPr/>
            </p:nvSpPr>
            <p:spPr bwMode="auto">
              <a:xfrm>
                <a:off x="3283" y="2186"/>
                <a:ext cx="462" cy="165"/>
              </a:xfrm>
              <a:custGeom>
                <a:avLst/>
                <a:gdLst>
                  <a:gd name="T0" fmla="*/ 0 w 1385"/>
                  <a:gd name="T1" fmla="*/ 4 h 496"/>
                  <a:gd name="T2" fmla="*/ 14 w 1385"/>
                  <a:gd name="T3" fmla="*/ 0 h 496"/>
                  <a:gd name="T4" fmla="*/ 16 w 1385"/>
                  <a:gd name="T5" fmla="*/ 0 h 496"/>
                  <a:gd name="T6" fmla="*/ 3 w 1385"/>
                  <a:gd name="T7" fmla="*/ 4 h 496"/>
                  <a:gd name="T8" fmla="*/ 17 w 1385"/>
                  <a:gd name="T9" fmla="*/ 1 h 496"/>
                  <a:gd name="T10" fmla="*/ 4 w 1385"/>
                  <a:gd name="T11" fmla="*/ 6 h 496"/>
                  <a:gd name="T12" fmla="*/ 0 w 1385"/>
                  <a:gd name="T13" fmla="*/ 4 h 496"/>
                  <a:gd name="T14" fmla="*/ 0 w 1385"/>
                  <a:gd name="T15" fmla="*/ 4 h 4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85"/>
                  <a:gd name="T25" fmla="*/ 0 h 496"/>
                  <a:gd name="T26" fmla="*/ 1385 w 1385"/>
                  <a:gd name="T27" fmla="*/ 496 h 49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85" h="496">
                    <a:moveTo>
                      <a:pt x="0" y="297"/>
                    </a:moveTo>
                    <a:lnTo>
                      <a:pt x="1110" y="0"/>
                    </a:lnTo>
                    <a:lnTo>
                      <a:pt x="1255" y="31"/>
                    </a:lnTo>
                    <a:lnTo>
                      <a:pt x="269" y="309"/>
                    </a:lnTo>
                    <a:lnTo>
                      <a:pt x="1385" y="121"/>
                    </a:lnTo>
                    <a:lnTo>
                      <a:pt x="291" y="496"/>
                    </a:lnTo>
                    <a:lnTo>
                      <a:pt x="0" y="297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159"/>
              <p:cNvSpPr>
                <a:spLocks/>
              </p:cNvSpPr>
              <p:nvPr/>
            </p:nvSpPr>
            <p:spPr bwMode="auto">
              <a:xfrm>
                <a:off x="3184" y="2785"/>
                <a:ext cx="198" cy="100"/>
              </a:xfrm>
              <a:custGeom>
                <a:avLst/>
                <a:gdLst>
                  <a:gd name="T0" fmla="*/ 0 w 595"/>
                  <a:gd name="T1" fmla="*/ 1 h 300"/>
                  <a:gd name="T2" fmla="*/ 2 w 595"/>
                  <a:gd name="T3" fmla="*/ 0 h 300"/>
                  <a:gd name="T4" fmla="*/ 5 w 595"/>
                  <a:gd name="T5" fmla="*/ 2 h 300"/>
                  <a:gd name="T6" fmla="*/ 7 w 595"/>
                  <a:gd name="T7" fmla="*/ 3 h 300"/>
                  <a:gd name="T8" fmla="*/ 6 w 595"/>
                  <a:gd name="T9" fmla="*/ 3 h 300"/>
                  <a:gd name="T10" fmla="*/ 5 w 595"/>
                  <a:gd name="T11" fmla="*/ 2 h 300"/>
                  <a:gd name="T12" fmla="*/ 4 w 595"/>
                  <a:gd name="T13" fmla="*/ 1 h 300"/>
                  <a:gd name="T14" fmla="*/ 2 w 595"/>
                  <a:gd name="T15" fmla="*/ 1 h 300"/>
                  <a:gd name="T16" fmla="*/ 2 w 595"/>
                  <a:gd name="T17" fmla="*/ 4 h 300"/>
                  <a:gd name="T18" fmla="*/ 0 w 595"/>
                  <a:gd name="T19" fmla="*/ 1 h 300"/>
                  <a:gd name="T20" fmla="*/ 0 w 595"/>
                  <a:gd name="T21" fmla="*/ 1 h 3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95"/>
                  <a:gd name="T34" fmla="*/ 0 h 300"/>
                  <a:gd name="T35" fmla="*/ 595 w 595"/>
                  <a:gd name="T36" fmla="*/ 300 h 3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95" h="300">
                    <a:moveTo>
                      <a:pt x="0" y="44"/>
                    </a:moveTo>
                    <a:lnTo>
                      <a:pt x="187" y="0"/>
                    </a:lnTo>
                    <a:lnTo>
                      <a:pt x="428" y="131"/>
                    </a:lnTo>
                    <a:lnTo>
                      <a:pt x="595" y="251"/>
                    </a:lnTo>
                    <a:lnTo>
                      <a:pt x="490" y="269"/>
                    </a:lnTo>
                    <a:lnTo>
                      <a:pt x="375" y="193"/>
                    </a:lnTo>
                    <a:lnTo>
                      <a:pt x="291" y="109"/>
                    </a:lnTo>
                    <a:lnTo>
                      <a:pt x="155" y="94"/>
                    </a:lnTo>
                    <a:lnTo>
                      <a:pt x="140" y="30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160"/>
              <p:cNvSpPr>
                <a:spLocks/>
              </p:cNvSpPr>
              <p:nvPr/>
            </p:nvSpPr>
            <p:spPr bwMode="auto">
              <a:xfrm>
                <a:off x="3493" y="2413"/>
                <a:ext cx="151" cy="403"/>
              </a:xfrm>
              <a:custGeom>
                <a:avLst/>
                <a:gdLst>
                  <a:gd name="T0" fmla="*/ 1 w 452"/>
                  <a:gd name="T1" fmla="*/ 1 h 1211"/>
                  <a:gd name="T2" fmla="*/ 4 w 452"/>
                  <a:gd name="T3" fmla="*/ 0 h 1211"/>
                  <a:gd name="T4" fmla="*/ 6 w 452"/>
                  <a:gd name="T5" fmla="*/ 1 h 1211"/>
                  <a:gd name="T6" fmla="*/ 4 w 452"/>
                  <a:gd name="T7" fmla="*/ 10 h 1211"/>
                  <a:gd name="T8" fmla="*/ 2 w 452"/>
                  <a:gd name="T9" fmla="*/ 11 h 1211"/>
                  <a:gd name="T10" fmla="*/ 2 w 452"/>
                  <a:gd name="T11" fmla="*/ 15 h 1211"/>
                  <a:gd name="T12" fmla="*/ 1 w 452"/>
                  <a:gd name="T13" fmla="*/ 13 h 1211"/>
                  <a:gd name="T14" fmla="*/ 1 w 452"/>
                  <a:gd name="T15" fmla="*/ 12 h 1211"/>
                  <a:gd name="T16" fmla="*/ 0 w 452"/>
                  <a:gd name="T17" fmla="*/ 10 h 1211"/>
                  <a:gd name="T18" fmla="*/ 0 w 452"/>
                  <a:gd name="T19" fmla="*/ 10 h 1211"/>
                  <a:gd name="T20" fmla="*/ 0 w 452"/>
                  <a:gd name="T21" fmla="*/ 10 h 1211"/>
                  <a:gd name="T22" fmla="*/ 0 w 452"/>
                  <a:gd name="T23" fmla="*/ 9 h 1211"/>
                  <a:gd name="T24" fmla="*/ 0 w 452"/>
                  <a:gd name="T25" fmla="*/ 7 h 1211"/>
                  <a:gd name="T26" fmla="*/ 1 w 452"/>
                  <a:gd name="T27" fmla="*/ 5 h 1211"/>
                  <a:gd name="T28" fmla="*/ 1 w 452"/>
                  <a:gd name="T29" fmla="*/ 4 h 1211"/>
                  <a:gd name="T30" fmla="*/ 0 w 452"/>
                  <a:gd name="T31" fmla="*/ 1 h 1211"/>
                  <a:gd name="T32" fmla="*/ 1 w 452"/>
                  <a:gd name="T33" fmla="*/ 1 h 1211"/>
                  <a:gd name="T34" fmla="*/ 1 w 452"/>
                  <a:gd name="T35" fmla="*/ 1 h 121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52"/>
                  <a:gd name="T55" fmla="*/ 0 h 1211"/>
                  <a:gd name="T56" fmla="*/ 452 w 452"/>
                  <a:gd name="T57" fmla="*/ 1211 h 121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52" h="1211">
                    <a:moveTo>
                      <a:pt x="71" y="96"/>
                    </a:moveTo>
                    <a:lnTo>
                      <a:pt x="362" y="0"/>
                    </a:lnTo>
                    <a:lnTo>
                      <a:pt x="452" y="110"/>
                    </a:lnTo>
                    <a:lnTo>
                      <a:pt x="322" y="776"/>
                    </a:lnTo>
                    <a:lnTo>
                      <a:pt x="186" y="896"/>
                    </a:lnTo>
                    <a:lnTo>
                      <a:pt x="182" y="1211"/>
                    </a:lnTo>
                    <a:lnTo>
                      <a:pt x="71" y="1086"/>
                    </a:lnTo>
                    <a:lnTo>
                      <a:pt x="49" y="941"/>
                    </a:lnTo>
                    <a:lnTo>
                      <a:pt x="27" y="841"/>
                    </a:lnTo>
                    <a:lnTo>
                      <a:pt x="5" y="794"/>
                    </a:lnTo>
                    <a:lnTo>
                      <a:pt x="0" y="772"/>
                    </a:lnTo>
                    <a:lnTo>
                      <a:pt x="5" y="716"/>
                    </a:lnTo>
                    <a:lnTo>
                      <a:pt x="30" y="549"/>
                    </a:lnTo>
                    <a:lnTo>
                      <a:pt x="61" y="382"/>
                    </a:lnTo>
                    <a:lnTo>
                      <a:pt x="77" y="305"/>
                    </a:lnTo>
                    <a:lnTo>
                      <a:pt x="37" y="121"/>
                    </a:lnTo>
                    <a:lnTo>
                      <a:pt x="71" y="96"/>
                    </a:lnTo>
                    <a:close/>
                  </a:path>
                </a:pathLst>
              </a:custGeom>
              <a:solidFill>
                <a:srgbClr val="FF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161"/>
              <p:cNvSpPr>
                <a:spLocks/>
              </p:cNvSpPr>
              <p:nvPr/>
            </p:nvSpPr>
            <p:spPr bwMode="auto">
              <a:xfrm>
                <a:off x="3510" y="2396"/>
                <a:ext cx="158" cy="430"/>
              </a:xfrm>
              <a:custGeom>
                <a:avLst/>
                <a:gdLst>
                  <a:gd name="T0" fmla="*/ 0 w 474"/>
                  <a:gd name="T1" fmla="*/ 1 h 1290"/>
                  <a:gd name="T2" fmla="*/ 5 w 474"/>
                  <a:gd name="T3" fmla="*/ 0 h 1290"/>
                  <a:gd name="T4" fmla="*/ 6 w 474"/>
                  <a:gd name="T5" fmla="*/ 3 h 1290"/>
                  <a:gd name="T6" fmla="*/ 4 w 474"/>
                  <a:gd name="T7" fmla="*/ 9 h 1290"/>
                  <a:gd name="T8" fmla="*/ 5 w 474"/>
                  <a:gd name="T9" fmla="*/ 12 h 1290"/>
                  <a:gd name="T10" fmla="*/ 3 w 474"/>
                  <a:gd name="T11" fmla="*/ 12 h 1290"/>
                  <a:gd name="T12" fmla="*/ 2 w 474"/>
                  <a:gd name="T13" fmla="*/ 16 h 1290"/>
                  <a:gd name="T14" fmla="*/ 1 w 474"/>
                  <a:gd name="T15" fmla="*/ 13 h 1290"/>
                  <a:gd name="T16" fmla="*/ 0 w 474"/>
                  <a:gd name="T17" fmla="*/ 10 h 1290"/>
                  <a:gd name="T18" fmla="*/ 1 w 474"/>
                  <a:gd name="T19" fmla="*/ 6 h 1290"/>
                  <a:gd name="T20" fmla="*/ 0 w 474"/>
                  <a:gd name="T21" fmla="*/ 4 h 1290"/>
                  <a:gd name="T22" fmla="*/ 2 w 474"/>
                  <a:gd name="T23" fmla="*/ 3 h 1290"/>
                  <a:gd name="T24" fmla="*/ 3 w 474"/>
                  <a:gd name="T25" fmla="*/ 3 h 1290"/>
                  <a:gd name="T26" fmla="*/ 2 w 474"/>
                  <a:gd name="T27" fmla="*/ 4 h 1290"/>
                  <a:gd name="T28" fmla="*/ 3 w 474"/>
                  <a:gd name="T29" fmla="*/ 5 h 1290"/>
                  <a:gd name="T30" fmla="*/ 1 w 474"/>
                  <a:gd name="T31" fmla="*/ 9 h 1290"/>
                  <a:gd name="T32" fmla="*/ 2 w 474"/>
                  <a:gd name="T33" fmla="*/ 8 h 1290"/>
                  <a:gd name="T34" fmla="*/ 1 w 474"/>
                  <a:gd name="T35" fmla="*/ 11 h 1290"/>
                  <a:gd name="T36" fmla="*/ 3 w 474"/>
                  <a:gd name="T37" fmla="*/ 10 h 1290"/>
                  <a:gd name="T38" fmla="*/ 3 w 474"/>
                  <a:gd name="T39" fmla="*/ 7 h 1290"/>
                  <a:gd name="T40" fmla="*/ 3 w 474"/>
                  <a:gd name="T41" fmla="*/ 6 h 1290"/>
                  <a:gd name="T42" fmla="*/ 4 w 474"/>
                  <a:gd name="T43" fmla="*/ 4 h 1290"/>
                  <a:gd name="T44" fmla="*/ 4 w 474"/>
                  <a:gd name="T45" fmla="*/ 4 h 1290"/>
                  <a:gd name="T46" fmla="*/ 4 w 474"/>
                  <a:gd name="T47" fmla="*/ 2 h 1290"/>
                  <a:gd name="T48" fmla="*/ 2 w 474"/>
                  <a:gd name="T49" fmla="*/ 2 h 1290"/>
                  <a:gd name="T50" fmla="*/ 2 w 474"/>
                  <a:gd name="T51" fmla="*/ 1 h 1290"/>
                  <a:gd name="T52" fmla="*/ 0 w 474"/>
                  <a:gd name="T53" fmla="*/ 2 h 1290"/>
                  <a:gd name="T54" fmla="*/ 0 w 474"/>
                  <a:gd name="T55" fmla="*/ 1 h 1290"/>
                  <a:gd name="T56" fmla="*/ 0 w 474"/>
                  <a:gd name="T57" fmla="*/ 1 h 129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4"/>
                  <a:gd name="T88" fmla="*/ 0 h 1290"/>
                  <a:gd name="T89" fmla="*/ 474 w 474"/>
                  <a:gd name="T90" fmla="*/ 1290 h 129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4" h="1290">
                    <a:moveTo>
                      <a:pt x="0" y="109"/>
                    </a:moveTo>
                    <a:lnTo>
                      <a:pt x="369" y="0"/>
                    </a:lnTo>
                    <a:lnTo>
                      <a:pt x="474" y="214"/>
                    </a:lnTo>
                    <a:lnTo>
                      <a:pt x="310" y="689"/>
                    </a:lnTo>
                    <a:lnTo>
                      <a:pt x="434" y="1005"/>
                    </a:lnTo>
                    <a:lnTo>
                      <a:pt x="230" y="959"/>
                    </a:lnTo>
                    <a:lnTo>
                      <a:pt x="140" y="1290"/>
                    </a:lnTo>
                    <a:lnTo>
                      <a:pt x="57" y="1026"/>
                    </a:lnTo>
                    <a:lnTo>
                      <a:pt x="15" y="779"/>
                    </a:lnTo>
                    <a:lnTo>
                      <a:pt x="90" y="509"/>
                    </a:lnTo>
                    <a:lnTo>
                      <a:pt x="34" y="304"/>
                    </a:lnTo>
                    <a:lnTo>
                      <a:pt x="124" y="214"/>
                    </a:lnTo>
                    <a:lnTo>
                      <a:pt x="230" y="244"/>
                    </a:lnTo>
                    <a:lnTo>
                      <a:pt x="190" y="339"/>
                    </a:lnTo>
                    <a:lnTo>
                      <a:pt x="264" y="390"/>
                    </a:lnTo>
                    <a:lnTo>
                      <a:pt x="115" y="689"/>
                    </a:lnTo>
                    <a:lnTo>
                      <a:pt x="190" y="675"/>
                    </a:lnTo>
                    <a:lnTo>
                      <a:pt x="115" y="900"/>
                    </a:lnTo>
                    <a:lnTo>
                      <a:pt x="214" y="785"/>
                    </a:lnTo>
                    <a:lnTo>
                      <a:pt x="260" y="555"/>
                    </a:lnTo>
                    <a:lnTo>
                      <a:pt x="260" y="484"/>
                    </a:lnTo>
                    <a:lnTo>
                      <a:pt x="339" y="314"/>
                    </a:lnTo>
                    <a:lnTo>
                      <a:pt x="285" y="300"/>
                    </a:lnTo>
                    <a:lnTo>
                      <a:pt x="304" y="170"/>
                    </a:lnTo>
                    <a:lnTo>
                      <a:pt x="180" y="149"/>
                    </a:lnTo>
                    <a:lnTo>
                      <a:pt x="199" y="99"/>
                    </a:lnTo>
                    <a:lnTo>
                      <a:pt x="25" y="195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" name="Freeform 162"/>
              <p:cNvSpPr>
                <a:spLocks/>
              </p:cNvSpPr>
              <p:nvPr/>
            </p:nvSpPr>
            <p:spPr bwMode="auto">
              <a:xfrm>
                <a:off x="3022" y="2563"/>
                <a:ext cx="265" cy="228"/>
              </a:xfrm>
              <a:custGeom>
                <a:avLst/>
                <a:gdLst>
                  <a:gd name="T0" fmla="*/ 0 w 794"/>
                  <a:gd name="T1" fmla="*/ 2 h 686"/>
                  <a:gd name="T2" fmla="*/ 1 w 794"/>
                  <a:gd name="T3" fmla="*/ 0 h 686"/>
                  <a:gd name="T4" fmla="*/ 2 w 794"/>
                  <a:gd name="T5" fmla="*/ 0 h 686"/>
                  <a:gd name="T6" fmla="*/ 2 w 794"/>
                  <a:gd name="T7" fmla="*/ 1 h 686"/>
                  <a:gd name="T8" fmla="*/ 4 w 794"/>
                  <a:gd name="T9" fmla="*/ 4 h 686"/>
                  <a:gd name="T10" fmla="*/ 8 w 794"/>
                  <a:gd name="T11" fmla="*/ 6 h 686"/>
                  <a:gd name="T12" fmla="*/ 10 w 794"/>
                  <a:gd name="T13" fmla="*/ 4 h 686"/>
                  <a:gd name="T14" fmla="*/ 9 w 794"/>
                  <a:gd name="T15" fmla="*/ 8 h 686"/>
                  <a:gd name="T16" fmla="*/ 1 w 794"/>
                  <a:gd name="T17" fmla="*/ 3 h 686"/>
                  <a:gd name="T18" fmla="*/ 0 w 794"/>
                  <a:gd name="T19" fmla="*/ 3 h 686"/>
                  <a:gd name="T20" fmla="*/ 0 w 794"/>
                  <a:gd name="T21" fmla="*/ 2 h 686"/>
                  <a:gd name="T22" fmla="*/ 0 w 794"/>
                  <a:gd name="T23" fmla="*/ 2 h 68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4"/>
                  <a:gd name="T37" fmla="*/ 0 h 686"/>
                  <a:gd name="T38" fmla="*/ 794 w 794"/>
                  <a:gd name="T39" fmla="*/ 686 h 68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4" h="686">
                    <a:moveTo>
                      <a:pt x="0" y="136"/>
                    </a:moveTo>
                    <a:lnTo>
                      <a:pt x="60" y="40"/>
                    </a:lnTo>
                    <a:lnTo>
                      <a:pt x="134" y="0"/>
                    </a:lnTo>
                    <a:lnTo>
                      <a:pt x="144" y="96"/>
                    </a:lnTo>
                    <a:lnTo>
                      <a:pt x="349" y="291"/>
                    </a:lnTo>
                    <a:lnTo>
                      <a:pt x="653" y="466"/>
                    </a:lnTo>
                    <a:lnTo>
                      <a:pt x="794" y="341"/>
                    </a:lnTo>
                    <a:lnTo>
                      <a:pt x="714" y="686"/>
                    </a:lnTo>
                    <a:lnTo>
                      <a:pt x="100" y="230"/>
                    </a:lnTo>
                    <a:lnTo>
                      <a:pt x="20" y="21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" name="Freeform 163"/>
              <p:cNvSpPr>
                <a:spLocks/>
              </p:cNvSpPr>
              <p:nvPr/>
            </p:nvSpPr>
            <p:spPr bwMode="auto">
              <a:xfrm>
                <a:off x="3016" y="2503"/>
                <a:ext cx="301" cy="173"/>
              </a:xfrm>
              <a:custGeom>
                <a:avLst/>
                <a:gdLst>
                  <a:gd name="T0" fmla="*/ 0 w 902"/>
                  <a:gd name="T1" fmla="*/ 0 h 521"/>
                  <a:gd name="T2" fmla="*/ 0 w 902"/>
                  <a:gd name="T3" fmla="*/ 1 h 521"/>
                  <a:gd name="T4" fmla="*/ 2 w 902"/>
                  <a:gd name="T5" fmla="*/ 1 h 521"/>
                  <a:gd name="T6" fmla="*/ 9 w 902"/>
                  <a:gd name="T7" fmla="*/ 5 h 521"/>
                  <a:gd name="T8" fmla="*/ 10 w 902"/>
                  <a:gd name="T9" fmla="*/ 6 h 521"/>
                  <a:gd name="T10" fmla="*/ 11 w 902"/>
                  <a:gd name="T11" fmla="*/ 5 h 521"/>
                  <a:gd name="T12" fmla="*/ 1 w 902"/>
                  <a:gd name="T13" fmla="*/ 0 h 521"/>
                  <a:gd name="T14" fmla="*/ 0 w 902"/>
                  <a:gd name="T15" fmla="*/ 0 h 521"/>
                  <a:gd name="T16" fmla="*/ 0 w 902"/>
                  <a:gd name="T17" fmla="*/ 0 h 5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02"/>
                  <a:gd name="T28" fmla="*/ 0 h 521"/>
                  <a:gd name="T29" fmla="*/ 902 w 902"/>
                  <a:gd name="T30" fmla="*/ 521 h 5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02" h="521">
                    <a:moveTo>
                      <a:pt x="32" y="40"/>
                    </a:moveTo>
                    <a:lnTo>
                      <a:pt x="0" y="102"/>
                    </a:lnTo>
                    <a:lnTo>
                      <a:pt x="143" y="121"/>
                    </a:lnTo>
                    <a:lnTo>
                      <a:pt x="767" y="446"/>
                    </a:lnTo>
                    <a:lnTo>
                      <a:pt x="812" y="521"/>
                    </a:lnTo>
                    <a:lnTo>
                      <a:pt x="902" y="435"/>
                    </a:lnTo>
                    <a:lnTo>
                      <a:pt x="93" y="0"/>
                    </a:lnTo>
                    <a:lnTo>
                      <a:pt x="32" y="40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Freeform 164"/>
              <p:cNvSpPr>
                <a:spLocks/>
              </p:cNvSpPr>
              <p:nvPr/>
            </p:nvSpPr>
            <p:spPr bwMode="auto">
              <a:xfrm>
                <a:off x="3327" y="2600"/>
                <a:ext cx="753" cy="300"/>
              </a:xfrm>
              <a:custGeom>
                <a:avLst/>
                <a:gdLst>
                  <a:gd name="T0" fmla="*/ 0 w 2259"/>
                  <a:gd name="T1" fmla="*/ 6 h 900"/>
                  <a:gd name="T2" fmla="*/ 1 w 2259"/>
                  <a:gd name="T3" fmla="*/ 8 h 900"/>
                  <a:gd name="T4" fmla="*/ 3 w 2259"/>
                  <a:gd name="T5" fmla="*/ 9 h 900"/>
                  <a:gd name="T6" fmla="*/ 3 w 2259"/>
                  <a:gd name="T7" fmla="*/ 6 h 900"/>
                  <a:gd name="T8" fmla="*/ 4 w 2259"/>
                  <a:gd name="T9" fmla="*/ 4 h 900"/>
                  <a:gd name="T10" fmla="*/ 2 w 2259"/>
                  <a:gd name="T11" fmla="*/ 4 h 900"/>
                  <a:gd name="T12" fmla="*/ 2 w 2259"/>
                  <a:gd name="T13" fmla="*/ 5 h 900"/>
                  <a:gd name="T14" fmla="*/ 2 w 2259"/>
                  <a:gd name="T15" fmla="*/ 4 h 900"/>
                  <a:gd name="T16" fmla="*/ 2 w 2259"/>
                  <a:gd name="T17" fmla="*/ 2 h 900"/>
                  <a:gd name="T18" fmla="*/ 6 w 2259"/>
                  <a:gd name="T19" fmla="*/ 0 h 900"/>
                  <a:gd name="T20" fmla="*/ 6 w 2259"/>
                  <a:gd name="T21" fmla="*/ 3 h 900"/>
                  <a:gd name="T22" fmla="*/ 5 w 2259"/>
                  <a:gd name="T23" fmla="*/ 3 h 900"/>
                  <a:gd name="T24" fmla="*/ 5 w 2259"/>
                  <a:gd name="T25" fmla="*/ 7 h 900"/>
                  <a:gd name="T26" fmla="*/ 6 w 2259"/>
                  <a:gd name="T27" fmla="*/ 9 h 900"/>
                  <a:gd name="T28" fmla="*/ 23 w 2259"/>
                  <a:gd name="T29" fmla="*/ 4 h 900"/>
                  <a:gd name="T30" fmla="*/ 22 w 2259"/>
                  <a:gd name="T31" fmla="*/ 1 h 900"/>
                  <a:gd name="T32" fmla="*/ 28 w 2259"/>
                  <a:gd name="T33" fmla="*/ 4 h 900"/>
                  <a:gd name="T34" fmla="*/ 27 w 2259"/>
                  <a:gd name="T35" fmla="*/ 4 h 900"/>
                  <a:gd name="T36" fmla="*/ 6 w 2259"/>
                  <a:gd name="T37" fmla="*/ 11 h 900"/>
                  <a:gd name="T38" fmla="*/ 4 w 2259"/>
                  <a:gd name="T39" fmla="*/ 11 h 900"/>
                  <a:gd name="T40" fmla="*/ 1 w 2259"/>
                  <a:gd name="T41" fmla="*/ 9 h 900"/>
                  <a:gd name="T42" fmla="*/ 0 w 2259"/>
                  <a:gd name="T43" fmla="*/ 7 h 900"/>
                  <a:gd name="T44" fmla="*/ 0 w 2259"/>
                  <a:gd name="T45" fmla="*/ 6 h 900"/>
                  <a:gd name="T46" fmla="*/ 0 w 2259"/>
                  <a:gd name="T47" fmla="*/ 6 h 9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59"/>
                  <a:gd name="T73" fmla="*/ 0 h 900"/>
                  <a:gd name="T74" fmla="*/ 2259 w 2259"/>
                  <a:gd name="T75" fmla="*/ 900 h 90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59" h="900">
                    <a:moveTo>
                      <a:pt x="11" y="515"/>
                    </a:moveTo>
                    <a:lnTo>
                      <a:pt x="90" y="655"/>
                    </a:lnTo>
                    <a:lnTo>
                      <a:pt x="226" y="709"/>
                    </a:lnTo>
                    <a:lnTo>
                      <a:pt x="231" y="510"/>
                    </a:lnTo>
                    <a:lnTo>
                      <a:pt x="321" y="284"/>
                    </a:lnTo>
                    <a:lnTo>
                      <a:pt x="201" y="345"/>
                    </a:lnTo>
                    <a:lnTo>
                      <a:pt x="155" y="379"/>
                    </a:lnTo>
                    <a:lnTo>
                      <a:pt x="141" y="315"/>
                    </a:lnTo>
                    <a:lnTo>
                      <a:pt x="146" y="184"/>
                    </a:lnTo>
                    <a:lnTo>
                      <a:pt x="511" y="0"/>
                    </a:lnTo>
                    <a:lnTo>
                      <a:pt x="504" y="233"/>
                    </a:lnTo>
                    <a:lnTo>
                      <a:pt x="437" y="283"/>
                    </a:lnTo>
                    <a:lnTo>
                      <a:pt x="390" y="540"/>
                    </a:lnTo>
                    <a:lnTo>
                      <a:pt x="481" y="730"/>
                    </a:lnTo>
                    <a:lnTo>
                      <a:pt x="1885" y="305"/>
                    </a:lnTo>
                    <a:lnTo>
                      <a:pt x="1780" y="100"/>
                    </a:lnTo>
                    <a:lnTo>
                      <a:pt x="2259" y="299"/>
                    </a:lnTo>
                    <a:lnTo>
                      <a:pt x="2179" y="355"/>
                    </a:lnTo>
                    <a:lnTo>
                      <a:pt x="496" y="900"/>
                    </a:lnTo>
                    <a:lnTo>
                      <a:pt x="349" y="864"/>
                    </a:lnTo>
                    <a:lnTo>
                      <a:pt x="46" y="740"/>
                    </a:lnTo>
                    <a:lnTo>
                      <a:pt x="0" y="600"/>
                    </a:lnTo>
                    <a:lnTo>
                      <a:pt x="11" y="515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165"/>
              <p:cNvSpPr>
                <a:spLocks/>
              </p:cNvSpPr>
              <p:nvPr/>
            </p:nvSpPr>
            <p:spPr bwMode="auto">
              <a:xfrm>
                <a:off x="3610" y="2471"/>
                <a:ext cx="447" cy="195"/>
              </a:xfrm>
              <a:custGeom>
                <a:avLst/>
                <a:gdLst>
                  <a:gd name="T0" fmla="*/ 1 w 1340"/>
                  <a:gd name="T1" fmla="*/ 3 h 586"/>
                  <a:gd name="T2" fmla="*/ 8 w 1340"/>
                  <a:gd name="T3" fmla="*/ 0 h 586"/>
                  <a:gd name="T4" fmla="*/ 17 w 1340"/>
                  <a:gd name="T5" fmla="*/ 2 h 586"/>
                  <a:gd name="T6" fmla="*/ 15 w 1340"/>
                  <a:gd name="T7" fmla="*/ 3 h 586"/>
                  <a:gd name="T8" fmla="*/ 0 w 1340"/>
                  <a:gd name="T9" fmla="*/ 7 h 586"/>
                  <a:gd name="T10" fmla="*/ 0 w 1340"/>
                  <a:gd name="T11" fmla="*/ 5 h 586"/>
                  <a:gd name="T12" fmla="*/ 1 w 1340"/>
                  <a:gd name="T13" fmla="*/ 3 h 586"/>
                  <a:gd name="T14" fmla="*/ 1 w 1340"/>
                  <a:gd name="T15" fmla="*/ 3 h 5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0"/>
                  <a:gd name="T25" fmla="*/ 0 h 586"/>
                  <a:gd name="T26" fmla="*/ 1340 w 1340"/>
                  <a:gd name="T27" fmla="*/ 586 h 58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0" h="586">
                    <a:moveTo>
                      <a:pt x="100" y="210"/>
                    </a:moveTo>
                    <a:lnTo>
                      <a:pt x="634" y="0"/>
                    </a:lnTo>
                    <a:lnTo>
                      <a:pt x="1340" y="170"/>
                    </a:lnTo>
                    <a:lnTo>
                      <a:pt x="1208" y="256"/>
                    </a:lnTo>
                    <a:lnTo>
                      <a:pt x="14" y="586"/>
                    </a:lnTo>
                    <a:lnTo>
                      <a:pt x="0" y="436"/>
                    </a:lnTo>
                    <a:lnTo>
                      <a:pt x="100" y="210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166"/>
              <p:cNvSpPr>
                <a:spLocks/>
              </p:cNvSpPr>
              <p:nvPr/>
            </p:nvSpPr>
            <p:spPr bwMode="auto">
              <a:xfrm>
                <a:off x="2913" y="2415"/>
                <a:ext cx="462" cy="256"/>
              </a:xfrm>
              <a:custGeom>
                <a:avLst/>
                <a:gdLst>
                  <a:gd name="T0" fmla="*/ 0 w 1387"/>
                  <a:gd name="T1" fmla="*/ 1 h 770"/>
                  <a:gd name="T2" fmla="*/ 0 w 1387"/>
                  <a:gd name="T3" fmla="*/ 0 h 770"/>
                  <a:gd name="T4" fmla="*/ 17 w 1387"/>
                  <a:gd name="T5" fmla="*/ 8 h 770"/>
                  <a:gd name="T6" fmla="*/ 17 w 1387"/>
                  <a:gd name="T7" fmla="*/ 9 h 770"/>
                  <a:gd name="T8" fmla="*/ 0 w 1387"/>
                  <a:gd name="T9" fmla="*/ 1 h 770"/>
                  <a:gd name="T10" fmla="*/ 0 w 1387"/>
                  <a:gd name="T11" fmla="*/ 1 h 7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7"/>
                  <a:gd name="T19" fmla="*/ 0 h 770"/>
                  <a:gd name="T20" fmla="*/ 1387 w 1387"/>
                  <a:gd name="T21" fmla="*/ 770 h 7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7" h="770">
                    <a:moveTo>
                      <a:pt x="0" y="45"/>
                    </a:moveTo>
                    <a:lnTo>
                      <a:pt x="24" y="0"/>
                    </a:lnTo>
                    <a:lnTo>
                      <a:pt x="1387" y="659"/>
                    </a:lnTo>
                    <a:lnTo>
                      <a:pt x="1356" y="77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167"/>
              <p:cNvSpPr>
                <a:spLocks/>
              </p:cNvSpPr>
              <p:nvPr/>
            </p:nvSpPr>
            <p:spPr bwMode="auto">
              <a:xfrm>
                <a:off x="2991" y="2249"/>
                <a:ext cx="931" cy="316"/>
              </a:xfrm>
              <a:custGeom>
                <a:avLst/>
                <a:gdLst>
                  <a:gd name="T0" fmla="*/ 0 w 2793"/>
                  <a:gd name="T1" fmla="*/ 3 h 946"/>
                  <a:gd name="T2" fmla="*/ 15 w 2793"/>
                  <a:gd name="T3" fmla="*/ 9 h 946"/>
                  <a:gd name="T4" fmla="*/ 14 w 2793"/>
                  <a:gd name="T5" fmla="*/ 12 h 946"/>
                  <a:gd name="T6" fmla="*/ 18 w 2793"/>
                  <a:gd name="T7" fmla="*/ 11 h 946"/>
                  <a:gd name="T8" fmla="*/ 20 w 2793"/>
                  <a:gd name="T9" fmla="*/ 10 h 946"/>
                  <a:gd name="T10" fmla="*/ 19 w 2793"/>
                  <a:gd name="T11" fmla="*/ 7 h 946"/>
                  <a:gd name="T12" fmla="*/ 24 w 2793"/>
                  <a:gd name="T13" fmla="*/ 5 h 946"/>
                  <a:gd name="T14" fmla="*/ 25 w 2793"/>
                  <a:gd name="T15" fmla="*/ 7 h 946"/>
                  <a:gd name="T16" fmla="*/ 24 w 2793"/>
                  <a:gd name="T17" fmla="*/ 10 h 946"/>
                  <a:gd name="T18" fmla="*/ 31 w 2793"/>
                  <a:gd name="T19" fmla="*/ 7 h 946"/>
                  <a:gd name="T20" fmla="*/ 33 w 2793"/>
                  <a:gd name="T21" fmla="*/ 7 h 946"/>
                  <a:gd name="T22" fmla="*/ 34 w 2793"/>
                  <a:gd name="T23" fmla="*/ 4 h 946"/>
                  <a:gd name="T24" fmla="*/ 34 w 2793"/>
                  <a:gd name="T25" fmla="*/ 1 h 946"/>
                  <a:gd name="T26" fmla="*/ 32 w 2793"/>
                  <a:gd name="T27" fmla="*/ 0 h 946"/>
                  <a:gd name="T28" fmla="*/ 15 w 2793"/>
                  <a:gd name="T29" fmla="*/ 5 h 946"/>
                  <a:gd name="T30" fmla="*/ 13 w 2793"/>
                  <a:gd name="T31" fmla="*/ 6 h 946"/>
                  <a:gd name="T32" fmla="*/ 0 w 2793"/>
                  <a:gd name="T33" fmla="*/ 1 h 946"/>
                  <a:gd name="T34" fmla="*/ 0 w 2793"/>
                  <a:gd name="T35" fmla="*/ 3 h 946"/>
                  <a:gd name="T36" fmla="*/ 0 w 2793"/>
                  <a:gd name="T37" fmla="*/ 3 h 9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93"/>
                  <a:gd name="T58" fmla="*/ 0 h 946"/>
                  <a:gd name="T59" fmla="*/ 2793 w 2793"/>
                  <a:gd name="T60" fmla="*/ 946 h 94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93" h="946">
                    <a:moveTo>
                      <a:pt x="9" y="280"/>
                    </a:moveTo>
                    <a:lnTo>
                      <a:pt x="1219" y="716"/>
                    </a:lnTo>
                    <a:lnTo>
                      <a:pt x="1169" y="946"/>
                    </a:lnTo>
                    <a:lnTo>
                      <a:pt x="1433" y="856"/>
                    </a:lnTo>
                    <a:lnTo>
                      <a:pt x="1584" y="795"/>
                    </a:lnTo>
                    <a:lnTo>
                      <a:pt x="1544" y="590"/>
                    </a:lnTo>
                    <a:lnTo>
                      <a:pt x="1928" y="441"/>
                    </a:lnTo>
                    <a:lnTo>
                      <a:pt x="2003" y="586"/>
                    </a:lnTo>
                    <a:lnTo>
                      <a:pt x="1959" y="835"/>
                    </a:lnTo>
                    <a:lnTo>
                      <a:pt x="2498" y="574"/>
                    </a:lnTo>
                    <a:lnTo>
                      <a:pt x="2648" y="586"/>
                    </a:lnTo>
                    <a:lnTo>
                      <a:pt x="2793" y="310"/>
                    </a:lnTo>
                    <a:lnTo>
                      <a:pt x="2778" y="106"/>
                    </a:lnTo>
                    <a:lnTo>
                      <a:pt x="2588" y="0"/>
                    </a:lnTo>
                    <a:lnTo>
                      <a:pt x="1194" y="435"/>
                    </a:lnTo>
                    <a:lnTo>
                      <a:pt x="1089" y="490"/>
                    </a:lnTo>
                    <a:lnTo>
                      <a:pt x="0" y="115"/>
                    </a:lnTo>
                    <a:lnTo>
                      <a:pt x="9" y="280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168"/>
              <p:cNvSpPr>
                <a:spLocks/>
              </p:cNvSpPr>
              <p:nvPr/>
            </p:nvSpPr>
            <p:spPr bwMode="auto">
              <a:xfrm>
                <a:off x="2932" y="2126"/>
                <a:ext cx="995" cy="422"/>
              </a:xfrm>
              <a:custGeom>
                <a:avLst/>
                <a:gdLst>
                  <a:gd name="T0" fmla="*/ 0 w 2984"/>
                  <a:gd name="T1" fmla="*/ 4 h 1267"/>
                  <a:gd name="T2" fmla="*/ 18 w 2984"/>
                  <a:gd name="T3" fmla="*/ 0 h 1267"/>
                  <a:gd name="T4" fmla="*/ 28 w 2984"/>
                  <a:gd name="T5" fmla="*/ 2 h 1267"/>
                  <a:gd name="T6" fmla="*/ 12 w 2984"/>
                  <a:gd name="T7" fmla="*/ 6 h 1267"/>
                  <a:gd name="T8" fmla="*/ 16 w 2984"/>
                  <a:gd name="T9" fmla="*/ 7 h 1267"/>
                  <a:gd name="T10" fmla="*/ 32 w 2984"/>
                  <a:gd name="T11" fmla="*/ 3 h 1267"/>
                  <a:gd name="T12" fmla="*/ 34 w 2984"/>
                  <a:gd name="T13" fmla="*/ 3 h 1267"/>
                  <a:gd name="T14" fmla="*/ 36 w 2984"/>
                  <a:gd name="T15" fmla="*/ 4 h 1267"/>
                  <a:gd name="T16" fmla="*/ 37 w 2984"/>
                  <a:gd name="T17" fmla="*/ 5 h 1267"/>
                  <a:gd name="T18" fmla="*/ 37 w 2984"/>
                  <a:gd name="T19" fmla="*/ 9 h 1267"/>
                  <a:gd name="T20" fmla="*/ 35 w 2984"/>
                  <a:gd name="T21" fmla="*/ 12 h 1267"/>
                  <a:gd name="T22" fmla="*/ 33 w 2984"/>
                  <a:gd name="T23" fmla="*/ 12 h 1267"/>
                  <a:gd name="T24" fmla="*/ 33 w 2984"/>
                  <a:gd name="T25" fmla="*/ 13 h 1267"/>
                  <a:gd name="T26" fmla="*/ 31 w 2984"/>
                  <a:gd name="T27" fmla="*/ 14 h 1267"/>
                  <a:gd name="T28" fmla="*/ 29 w 2984"/>
                  <a:gd name="T29" fmla="*/ 14 h 1267"/>
                  <a:gd name="T30" fmla="*/ 26 w 2984"/>
                  <a:gd name="T31" fmla="*/ 16 h 1267"/>
                  <a:gd name="T32" fmla="*/ 26 w 2984"/>
                  <a:gd name="T33" fmla="*/ 15 h 1267"/>
                  <a:gd name="T34" fmla="*/ 27 w 2984"/>
                  <a:gd name="T35" fmla="*/ 13 h 1267"/>
                  <a:gd name="T36" fmla="*/ 34 w 2984"/>
                  <a:gd name="T37" fmla="*/ 10 h 1267"/>
                  <a:gd name="T38" fmla="*/ 35 w 2984"/>
                  <a:gd name="T39" fmla="*/ 8 h 1267"/>
                  <a:gd name="T40" fmla="*/ 35 w 2984"/>
                  <a:gd name="T41" fmla="*/ 6 h 1267"/>
                  <a:gd name="T42" fmla="*/ 34 w 2984"/>
                  <a:gd name="T43" fmla="*/ 5 h 1267"/>
                  <a:gd name="T44" fmla="*/ 17 w 2984"/>
                  <a:gd name="T45" fmla="*/ 10 h 1267"/>
                  <a:gd name="T46" fmla="*/ 0 w 2984"/>
                  <a:gd name="T47" fmla="*/ 4 h 1267"/>
                  <a:gd name="T48" fmla="*/ 0 w 2984"/>
                  <a:gd name="T49" fmla="*/ 4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984"/>
                  <a:gd name="T76" fmla="*/ 0 h 1267"/>
                  <a:gd name="T77" fmla="*/ 2984 w 2984"/>
                  <a:gd name="T78" fmla="*/ 1267 h 12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984" h="1267">
                    <a:moveTo>
                      <a:pt x="0" y="316"/>
                    </a:moveTo>
                    <a:lnTo>
                      <a:pt x="1490" y="0"/>
                    </a:lnTo>
                    <a:lnTo>
                      <a:pt x="2284" y="170"/>
                    </a:lnTo>
                    <a:lnTo>
                      <a:pt x="991" y="481"/>
                    </a:lnTo>
                    <a:lnTo>
                      <a:pt x="1291" y="586"/>
                    </a:lnTo>
                    <a:lnTo>
                      <a:pt x="2598" y="266"/>
                    </a:lnTo>
                    <a:lnTo>
                      <a:pt x="2731" y="213"/>
                    </a:lnTo>
                    <a:lnTo>
                      <a:pt x="2904" y="306"/>
                    </a:lnTo>
                    <a:lnTo>
                      <a:pt x="2979" y="421"/>
                    </a:lnTo>
                    <a:lnTo>
                      <a:pt x="2984" y="741"/>
                    </a:lnTo>
                    <a:lnTo>
                      <a:pt x="2824" y="957"/>
                    </a:lnTo>
                    <a:lnTo>
                      <a:pt x="2674" y="967"/>
                    </a:lnTo>
                    <a:lnTo>
                      <a:pt x="2649" y="1032"/>
                    </a:lnTo>
                    <a:lnTo>
                      <a:pt x="2514" y="1097"/>
                    </a:lnTo>
                    <a:lnTo>
                      <a:pt x="2349" y="1147"/>
                    </a:lnTo>
                    <a:lnTo>
                      <a:pt x="2119" y="1267"/>
                    </a:lnTo>
                    <a:lnTo>
                      <a:pt x="2135" y="1206"/>
                    </a:lnTo>
                    <a:lnTo>
                      <a:pt x="2209" y="1026"/>
                    </a:lnTo>
                    <a:lnTo>
                      <a:pt x="2759" y="806"/>
                    </a:lnTo>
                    <a:lnTo>
                      <a:pt x="2864" y="676"/>
                    </a:lnTo>
                    <a:lnTo>
                      <a:pt x="2835" y="446"/>
                    </a:lnTo>
                    <a:lnTo>
                      <a:pt x="2759" y="403"/>
                    </a:lnTo>
                    <a:lnTo>
                      <a:pt x="1375" y="787"/>
                    </a:lnTo>
                    <a:lnTo>
                      <a:pt x="0" y="316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169"/>
              <p:cNvSpPr>
                <a:spLocks/>
              </p:cNvSpPr>
              <p:nvPr/>
            </p:nvSpPr>
            <p:spPr bwMode="auto">
              <a:xfrm>
                <a:off x="3454" y="2593"/>
                <a:ext cx="511" cy="260"/>
              </a:xfrm>
              <a:custGeom>
                <a:avLst/>
                <a:gdLst>
                  <a:gd name="T0" fmla="*/ 6 w 1534"/>
                  <a:gd name="T1" fmla="*/ 3 h 781"/>
                  <a:gd name="T2" fmla="*/ 18 w 1534"/>
                  <a:gd name="T3" fmla="*/ 0 h 781"/>
                  <a:gd name="T4" fmla="*/ 17 w 1534"/>
                  <a:gd name="T5" fmla="*/ 2 h 781"/>
                  <a:gd name="T6" fmla="*/ 18 w 1534"/>
                  <a:gd name="T7" fmla="*/ 3 h 781"/>
                  <a:gd name="T8" fmla="*/ 19 w 1534"/>
                  <a:gd name="T9" fmla="*/ 4 h 781"/>
                  <a:gd name="T10" fmla="*/ 1 w 1534"/>
                  <a:gd name="T11" fmla="*/ 10 h 781"/>
                  <a:gd name="T12" fmla="*/ 0 w 1534"/>
                  <a:gd name="T13" fmla="*/ 9 h 781"/>
                  <a:gd name="T14" fmla="*/ 0 w 1534"/>
                  <a:gd name="T15" fmla="*/ 8 h 781"/>
                  <a:gd name="T16" fmla="*/ 1 w 1534"/>
                  <a:gd name="T17" fmla="*/ 4 h 781"/>
                  <a:gd name="T18" fmla="*/ 1 w 1534"/>
                  <a:gd name="T19" fmla="*/ 4 h 781"/>
                  <a:gd name="T20" fmla="*/ 3 w 1534"/>
                  <a:gd name="T21" fmla="*/ 7 h 781"/>
                  <a:gd name="T22" fmla="*/ 4 w 1534"/>
                  <a:gd name="T23" fmla="*/ 8 h 781"/>
                  <a:gd name="T24" fmla="*/ 4 w 1534"/>
                  <a:gd name="T25" fmla="*/ 5 h 781"/>
                  <a:gd name="T26" fmla="*/ 5 w 1534"/>
                  <a:gd name="T27" fmla="*/ 4 h 781"/>
                  <a:gd name="T28" fmla="*/ 7 w 1534"/>
                  <a:gd name="T29" fmla="*/ 5 h 781"/>
                  <a:gd name="T30" fmla="*/ 6 w 1534"/>
                  <a:gd name="T31" fmla="*/ 3 h 781"/>
                  <a:gd name="T32" fmla="*/ 6 w 1534"/>
                  <a:gd name="T33" fmla="*/ 3 h 7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34"/>
                  <a:gd name="T52" fmla="*/ 0 h 781"/>
                  <a:gd name="T53" fmla="*/ 1534 w 1534"/>
                  <a:gd name="T54" fmla="*/ 781 h 78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34" h="781">
                    <a:moveTo>
                      <a:pt x="509" y="236"/>
                    </a:moveTo>
                    <a:lnTo>
                      <a:pt x="1419" y="0"/>
                    </a:lnTo>
                    <a:lnTo>
                      <a:pt x="1408" y="137"/>
                    </a:lnTo>
                    <a:lnTo>
                      <a:pt x="1423" y="251"/>
                    </a:lnTo>
                    <a:lnTo>
                      <a:pt x="1534" y="331"/>
                    </a:lnTo>
                    <a:lnTo>
                      <a:pt x="115" y="781"/>
                    </a:lnTo>
                    <a:lnTo>
                      <a:pt x="40" y="741"/>
                    </a:lnTo>
                    <a:lnTo>
                      <a:pt x="0" y="611"/>
                    </a:lnTo>
                    <a:lnTo>
                      <a:pt x="55" y="345"/>
                    </a:lnTo>
                    <a:lnTo>
                      <a:pt x="109" y="316"/>
                    </a:lnTo>
                    <a:lnTo>
                      <a:pt x="245" y="586"/>
                    </a:lnTo>
                    <a:lnTo>
                      <a:pt x="316" y="648"/>
                    </a:lnTo>
                    <a:lnTo>
                      <a:pt x="325" y="410"/>
                    </a:lnTo>
                    <a:lnTo>
                      <a:pt x="409" y="331"/>
                    </a:lnTo>
                    <a:lnTo>
                      <a:pt x="577" y="387"/>
                    </a:lnTo>
                    <a:lnTo>
                      <a:pt x="509" y="236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170"/>
              <p:cNvSpPr>
                <a:spLocks/>
              </p:cNvSpPr>
              <p:nvPr/>
            </p:nvSpPr>
            <p:spPr bwMode="auto">
              <a:xfrm>
                <a:off x="3367" y="2508"/>
                <a:ext cx="156" cy="88"/>
              </a:xfrm>
              <a:custGeom>
                <a:avLst/>
                <a:gdLst>
                  <a:gd name="T0" fmla="*/ 0 w 468"/>
                  <a:gd name="T1" fmla="*/ 3 h 264"/>
                  <a:gd name="T2" fmla="*/ 4 w 468"/>
                  <a:gd name="T3" fmla="*/ 2 h 264"/>
                  <a:gd name="T4" fmla="*/ 4 w 468"/>
                  <a:gd name="T5" fmla="*/ 3 h 264"/>
                  <a:gd name="T6" fmla="*/ 5 w 468"/>
                  <a:gd name="T7" fmla="*/ 3 h 264"/>
                  <a:gd name="T8" fmla="*/ 6 w 468"/>
                  <a:gd name="T9" fmla="*/ 0 h 264"/>
                  <a:gd name="T10" fmla="*/ 0 w 468"/>
                  <a:gd name="T11" fmla="*/ 3 h 264"/>
                  <a:gd name="T12" fmla="*/ 0 w 468"/>
                  <a:gd name="T13" fmla="*/ 3 h 2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68"/>
                  <a:gd name="T22" fmla="*/ 0 h 264"/>
                  <a:gd name="T23" fmla="*/ 468 w 468"/>
                  <a:gd name="T24" fmla="*/ 264 h 2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68" h="264">
                    <a:moveTo>
                      <a:pt x="0" y="229"/>
                    </a:moveTo>
                    <a:lnTo>
                      <a:pt x="310" y="199"/>
                    </a:lnTo>
                    <a:lnTo>
                      <a:pt x="294" y="264"/>
                    </a:lnTo>
                    <a:lnTo>
                      <a:pt x="434" y="210"/>
                    </a:lnTo>
                    <a:lnTo>
                      <a:pt x="468" y="0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171"/>
              <p:cNvSpPr>
                <a:spLocks/>
              </p:cNvSpPr>
              <p:nvPr/>
            </p:nvSpPr>
            <p:spPr bwMode="auto">
              <a:xfrm>
                <a:off x="2880" y="2118"/>
                <a:ext cx="1023" cy="361"/>
              </a:xfrm>
              <a:custGeom>
                <a:avLst/>
                <a:gdLst>
                  <a:gd name="T0" fmla="*/ 0 w 3069"/>
                  <a:gd name="T1" fmla="*/ 3 h 1082"/>
                  <a:gd name="T2" fmla="*/ 0 w 3069"/>
                  <a:gd name="T3" fmla="*/ 5 h 1082"/>
                  <a:gd name="T4" fmla="*/ 3 w 3069"/>
                  <a:gd name="T5" fmla="*/ 6 h 1082"/>
                  <a:gd name="T6" fmla="*/ 4 w 3069"/>
                  <a:gd name="T7" fmla="*/ 8 h 1082"/>
                  <a:gd name="T8" fmla="*/ 4 w 3069"/>
                  <a:gd name="T9" fmla="*/ 9 h 1082"/>
                  <a:gd name="T10" fmla="*/ 3 w 3069"/>
                  <a:gd name="T11" fmla="*/ 11 h 1082"/>
                  <a:gd name="T12" fmla="*/ 5 w 3069"/>
                  <a:gd name="T13" fmla="*/ 10 h 1082"/>
                  <a:gd name="T14" fmla="*/ 5 w 3069"/>
                  <a:gd name="T15" fmla="*/ 8 h 1082"/>
                  <a:gd name="T16" fmla="*/ 5 w 3069"/>
                  <a:gd name="T17" fmla="*/ 7 h 1082"/>
                  <a:gd name="T18" fmla="*/ 18 w 3069"/>
                  <a:gd name="T19" fmla="*/ 11 h 1082"/>
                  <a:gd name="T20" fmla="*/ 36 w 3069"/>
                  <a:gd name="T21" fmla="*/ 5 h 1082"/>
                  <a:gd name="T22" fmla="*/ 37 w 3069"/>
                  <a:gd name="T23" fmla="*/ 7 h 1082"/>
                  <a:gd name="T24" fmla="*/ 37 w 3069"/>
                  <a:gd name="T25" fmla="*/ 9 h 1082"/>
                  <a:gd name="T26" fmla="*/ 35 w 3069"/>
                  <a:gd name="T27" fmla="*/ 10 h 1082"/>
                  <a:gd name="T28" fmla="*/ 29 w 3069"/>
                  <a:gd name="T29" fmla="*/ 13 h 1082"/>
                  <a:gd name="T30" fmla="*/ 29 w 3069"/>
                  <a:gd name="T31" fmla="*/ 13 h 1082"/>
                  <a:gd name="T32" fmla="*/ 36 w 3069"/>
                  <a:gd name="T33" fmla="*/ 11 h 1082"/>
                  <a:gd name="T34" fmla="*/ 37 w 3069"/>
                  <a:gd name="T35" fmla="*/ 10 h 1082"/>
                  <a:gd name="T36" fmla="*/ 38 w 3069"/>
                  <a:gd name="T37" fmla="*/ 8 h 1082"/>
                  <a:gd name="T38" fmla="*/ 38 w 3069"/>
                  <a:gd name="T39" fmla="*/ 6 h 1082"/>
                  <a:gd name="T40" fmla="*/ 37 w 3069"/>
                  <a:gd name="T41" fmla="*/ 5 h 1082"/>
                  <a:gd name="T42" fmla="*/ 36 w 3069"/>
                  <a:gd name="T43" fmla="*/ 5 h 1082"/>
                  <a:gd name="T44" fmla="*/ 33 w 3069"/>
                  <a:gd name="T45" fmla="*/ 6 h 1082"/>
                  <a:gd name="T46" fmla="*/ 18 w 3069"/>
                  <a:gd name="T47" fmla="*/ 9 h 1082"/>
                  <a:gd name="T48" fmla="*/ 3 w 3069"/>
                  <a:gd name="T49" fmla="*/ 5 h 1082"/>
                  <a:gd name="T50" fmla="*/ 17 w 3069"/>
                  <a:gd name="T51" fmla="*/ 10 h 1082"/>
                  <a:gd name="T52" fmla="*/ 17 w 3069"/>
                  <a:gd name="T53" fmla="*/ 11 h 1082"/>
                  <a:gd name="T54" fmla="*/ 1 w 3069"/>
                  <a:gd name="T55" fmla="*/ 4 h 1082"/>
                  <a:gd name="T56" fmla="*/ 1 w 3069"/>
                  <a:gd name="T57" fmla="*/ 4 h 1082"/>
                  <a:gd name="T58" fmla="*/ 20 w 3069"/>
                  <a:gd name="T59" fmla="*/ 1 h 1082"/>
                  <a:gd name="T60" fmla="*/ 29 w 3069"/>
                  <a:gd name="T61" fmla="*/ 2 h 1082"/>
                  <a:gd name="T62" fmla="*/ 19 w 3069"/>
                  <a:gd name="T63" fmla="*/ 0 h 1082"/>
                  <a:gd name="T64" fmla="*/ 0 w 3069"/>
                  <a:gd name="T65" fmla="*/ 3 h 1082"/>
                  <a:gd name="T66" fmla="*/ 0 w 3069"/>
                  <a:gd name="T67" fmla="*/ 3 h 108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069"/>
                  <a:gd name="T103" fmla="*/ 0 h 1082"/>
                  <a:gd name="T104" fmla="*/ 3069 w 3069"/>
                  <a:gd name="T105" fmla="*/ 1082 h 108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069" h="1082">
                    <a:moveTo>
                      <a:pt x="25" y="281"/>
                    </a:moveTo>
                    <a:lnTo>
                      <a:pt x="0" y="384"/>
                    </a:lnTo>
                    <a:lnTo>
                      <a:pt x="272" y="520"/>
                    </a:lnTo>
                    <a:lnTo>
                      <a:pt x="306" y="647"/>
                    </a:lnTo>
                    <a:lnTo>
                      <a:pt x="313" y="757"/>
                    </a:lnTo>
                    <a:lnTo>
                      <a:pt x="279" y="886"/>
                    </a:lnTo>
                    <a:lnTo>
                      <a:pt x="365" y="775"/>
                    </a:lnTo>
                    <a:lnTo>
                      <a:pt x="407" y="647"/>
                    </a:lnTo>
                    <a:lnTo>
                      <a:pt x="399" y="554"/>
                    </a:lnTo>
                    <a:lnTo>
                      <a:pt x="1436" y="920"/>
                    </a:lnTo>
                    <a:lnTo>
                      <a:pt x="2915" y="425"/>
                    </a:lnTo>
                    <a:lnTo>
                      <a:pt x="2958" y="554"/>
                    </a:lnTo>
                    <a:lnTo>
                      <a:pt x="2958" y="698"/>
                    </a:lnTo>
                    <a:lnTo>
                      <a:pt x="2856" y="825"/>
                    </a:lnTo>
                    <a:lnTo>
                      <a:pt x="2371" y="1026"/>
                    </a:lnTo>
                    <a:lnTo>
                      <a:pt x="2345" y="1082"/>
                    </a:lnTo>
                    <a:lnTo>
                      <a:pt x="2908" y="868"/>
                    </a:lnTo>
                    <a:lnTo>
                      <a:pt x="3019" y="791"/>
                    </a:lnTo>
                    <a:lnTo>
                      <a:pt x="3069" y="664"/>
                    </a:lnTo>
                    <a:lnTo>
                      <a:pt x="3053" y="493"/>
                    </a:lnTo>
                    <a:lnTo>
                      <a:pt x="2976" y="400"/>
                    </a:lnTo>
                    <a:lnTo>
                      <a:pt x="2899" y="366"/>
                    </a:lnTo>
                    <a:lnTo>
                      <a:pt x="2695" y="459"/>
                    </a:lnTo>
                    <a:lnTo>
                      <a:pt x="1470" y="748"/>
                    </a:lnTo>
                    <a:lnTo>
                      <a:pt x="282" y="381"/>
                    </a:lnTo>
                    <a:lnTo>
                      <a:pt x="1402" y="809"/>
                    </a:lnTo>
                    <a:lnTo>
                      <a:pt x="1402" y="852"/>
                    </a:lnTo>
                    <a:lnTo>
                      <a:pt x="50" y="357"/>
                    </a:lnTo>
                    <a:lnTo>
                      <a:pt x="93" y="315"/>
                    </a:lnTo>
                    <a:lnTo>
                      <a:pt x="1597" y="43"/>
                    </a:lnTo>
                    <a:lnTo>
                      <a:pt x="2334" y="179"/>
                    </a:lnTo>
                    <a:lnTo>
                      <a:pt x="1556" y="0"/>
                    </a:lnTo>
                    <a:lnTo>
                      <a:pt x="25" y="2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172"/>
              <p:cNvSpPr>
                <a:spLocks/>
              </p:cNvSpPr>
              <p:nvPr/>
            </p:nvSpPr>
            <p:spPr bwMode="auto">
              <a:xfrm>
                <a:off x="2883" y="2359"/>
                <a:ext cx="632" cy="320"/>
              </a:xfrm>
              <a:custGeom>
                <a:avLst/>
                <a:gdLst>
                  <a:gd name="T0" fmla="*/ 4 w 1894"/>
                  <a:gd name="T1" fmla="*/ 0 h 960"/>
                  <a:gd name="T2" fmla="*/ 0 w 1894"/>
                  <a:gd name="T3" fmla="*/ 1 h 960"/>
                  <a:gd name="T4" fmla="*/ 0 w 1894"/>
                  <a:gd name="T5" fmla="*/ 3 h 960"/>
                  <a:gd name="T6" fmla="*/ 18 w 1894"/>
                  <a:gd name="T7" fmla="*/ 12 h 960"/>
                  <a:gd name="T8" fmla="*/ 23 w 1894"/>
                  <a:gd name="T9" fmla="*/ 9 h 960"/>
                  <a:gd name="T10" fmla="*/ 23 w 1894"/>
                  <a:gd name="T11" fmla="*/ 8 h 960"/>
                  <a:gd name="T12" fmla="*/ 18 w 1894"/>
                  <a:gd name="T13" fmla="*/ 10 h 960"/>
                  <a:gd name="T14" fmla="*/ 6 w 1894"/>
                  <a:gd name="T15" fmla="*/ 4 h 960"/>
                  <a:gd name="T16" fmla="*/ 17 w 1894"/>
                  <a:gd name="T17" fmla="*/ 10 h 960"/>
                  <a:gd name="T18" fmla="*/ 18 w 1894"/>
                  <a:gd name="T19" fmla="*/ 11 h 960"/>
                  <a:gd name="T20" fmla="*/ 1 w 1894"/>
                  <a:gd name="T21" fmla="*/ 3 h 960"/>
                  <a:gd name="T22" fmla="*/ 1 w 1894"/>
                  <a:gd name="T23" fmla="*/ 2 h 960"/>
                  <a:gd name="T24" fmla="*/ 4 w 1894"/>
                  <a:gd name="T25" fmla="*/ 1 h 960"/>
                  <a:gd name="T26" fmla="*/ 4 w 1894"/>
                  <a:gd name="T27" fmla="*/ 0 h 960"/>
                  <a:gd name="T28" fmla="*/ 4 w 1894"/>
                  <a:gd name="T29" fmla="*/ 0 h 9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94"/>
                  <a:gd name="T46" fmla="*/ 0 h 960"/>
                  <a:gd name="T47" fmla="*/ 1894 w 1894"/>
                  <a:gd name="T48" fmla="*/ 960 h 9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94" h="960">
                    <a:moveTo>
                      <a:pt x="321" y="0"/>
                    </a:moveTo>
                    <a:lnTo>
                      <a:pt x="28" y="105"/>
                    </a:lnTo>
                    <a:lnTo>
                      <a:pt x="0" y="211"/>
                    </a:lnTo>
                    <a:lnTo>
                      <a:pt x="1441" y="960"/>
                    </a:lnTo>
                    <a:lnTo>
                      <a:pt x="1840" y="760"/>
                    </a:lnTo>
                    <a:lnTo>
                      <a:pt x="1894" y="626"/>
                    </a:lnTo>
                    <a:lnTo>
                      <a:pt x="1451" y="799"/>
                    </a:lnTo>
                    <a:lnTo>
                      <a:pt x="449" y="338"/>
                    </a:lnTo>
                    <a:lnTo>
                      <a:pt x="1401" y="831"/>
                    </a:lnTo>
                    <a:lnTo>
                      <a:pt x="1423" y="904"/>
                    </a:lnTo>
                    <a:lnTo>
                      <a:pt x="89" y="211"/>
                    </a:lnTo>
                    <a:lnTo>
                      <a:pt x="77" y="149"/>
                    </a:lnTo>
                    <a:lnTo>
                      <a:pt x="316" y="55"/>
                    </a:lnTo>
                    <a:lnTo>
                      <a:pt x="3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173"/>
              <p:cNvSpPr>
                <a:spLocks/>
              </p:cNvSpPr>
              <p:nvPr/>
            </p:nvSpPr>
            <p:spPr bwMode="auto">
              <a:xfrm>
                <a:off x="2995" y="2396"/>
                <a:ext cx="528" cy="195"/>
              </a:xfrm>
              <a:custGeom>
                <a:avLst/>
                <a:gdLst>
                  <a:gd name="T0" fmla="*/ 0 w 1584"/>
                  <a:gd name="T1" fmla="*/ 1 h 584"/>
                  <a:gd name="T2" fmla="*/ 13 w 1584"/>
                  <a:gd name="T3" fmla="*/ 7 h 584"/>
                  <a:gd name="T4" fmla="*/ 20 w 1584"/>
                  <a:gd name="T5" fmla="*/ 5 h 584"/>
                  <a:gd name="T6" fmla="*/ 20 w 1584"/>
                  <a:gd name="T7" fmla="*/ 4 h 584"/>
                  <a:gd name="T8" fmla="*/ 15 w 1584"/>
                  <a:gd name="T9" fmla="*/ 6 h 584"/>
                  <a:gd name="T10" fmla="*/ 15 w 1584"/>
                  <a:gd name="T11" fmla="*/ 4 h 584"/>
                  <a:gd name="T12" fmla="*/ 18 w 1584"/>
                  <a:gd name="T13" fmla="*/ 3 h 584"/>
                  <a:gd name="T14" fmla="*/ 15 w 1584"/>
                  <a:gd name="T15" fmla="*/ 4 h 584"/>
                  <a:gd name="T16" fmla="*/ 15 w 1584"/>
                  <a:gd name="T17" fmla="*/ 2 h 584"/>
                  <a:gd name="T18" fmla="*/ 14 w 1584"/>
                  <a:gd name="T19" fmla="*/ 0 h 584"/>
                  <a:gd name="T20" fmla="*/ 14 w 1584"/>
                  <a:gd name="T21" fmla="*/ 1 h 584"/>
                  <a:gd name="T22" fmla="*/ 14 w 1584"/>
                  <a:gd name="T23" fmla="*/ 2 h 584"/>
                  <a:gd name="T24" fmla="*/ 8 w 1584"/>
                  <a:gd name="T25" fmla="*/ 0 h 584"/>
                  <a:gd name="T26" fmla="*/ 14 w 1584"/>
                  <a:gd name="T27" fmla="*/ 3 h 584"/>
                  <a:gd name="T28" fmla="*/ 15 w 1584"/>
                  <a:gd name="T29" fmla="*/ 4 h 584"/>
                  <a:gd name="T30" fmla="*/ 14 w 1584"/>
                  <a:gd name="T31" fmla="*/ 5 h 584"/>
                  <a:gd name="T32" fmla="*/ 4 w 1584"/>
                  <a:gd name="T33" fmla="*/ 1 h 584"/>
                  <a:gd name="T34" fmla="*/ 14 w 1584"/>
                  <a:gd name="T35" fmla="*/ 6 h 584"/>
                  <a:gd name="T36" fmla="*/ 13 w 1584"/>
                  <a:gd name="T37" fmla="*/ 7 h 584"/>
                  <a:gd name="T38" fmla="*/ 0 w 1584"/>
                  <a:gd name="T39" fmla="*/ 1 h 584"/>
                  <a:gd name="T40" fmla="*/ 0 w 1584"/>
                  <a:gd name="T41" fmla="*/ 1 h 58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84"/>
                  <a:gd name="T64" fmla="*/ 0 h 584"/>
                  <a:gd name="T65" fmla="*/ 1584 w 1584"/>
                  <a:gd name="T66" fmla="*/ 584 h 58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84" h="584">
                    <a:moveTo>
                      <a:pt x="0" y="83"/>
                    </a:moveTo>
                    <a:lnTo>
                      <a:pt x="1082" y="584"/>
                    </a:lnTo>
                    <a:lnTo>
                      <a:pt x="1584" y="378"/>
                    </a:lnTo>
                    <a:lnTo>
                      <a:pt x="1584" y="335"/>
                    </a:lnTo>
                    <a:lnTo>
                      <a:pt x="1200" y="483"/>
                    </a:lnTo>
                    <a:lnTo>
                      <a:pt x="1255" y="360"/>
                    </a:lnTo>
                    <a:lnTo>
                      <a:pt x="1448" y="282"/>
                    </a:lnTo>
                    <a:lnTo>
                      <a:pt x="1239" y="306"/>
                    </a:lnTo>
                    <a:lnTo>
                      <a:pt x="1227" y="171"/>
                    </a:lnTo>
                    <a:lnTo>
                      <a:pt x="1156" y="22"/>
                    </a:lnTo>
                    <a:lnTo>
                      <a:pt x="1106" y="56"/>
                    </a:lnTo>
                    <a:lnTo>
                      <a:pt x="1167" y="171"/>
                    </a:lnTo>
                    <a:lnTo>
                      <a:pt x="662" y="0"/>
                    </a:lnTo>
                    <a:lnTo>
                      <a:pt x="1167" y="249"/>
                    </a:lnTo>
                    <a:lnTo>
                      <a:pt x="1181" y="325"/>
                    </a:lnTo>
                    <a:lnTo>
                      <a:pt x="1141" y="418"/>
                    </a:lnTo>
                    <a:lnTo>
                      <a:pt x="358" y="111"/>
                    </a:lnTo>
                    <a:lnTo>
                      <a:pt x="1137" y="466"/>
                    </a:lnTo>
                    <a:lnTo>
                      <a:pt x="1082" y="540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174"/>
              <p:cNvSpPr>
                <a:spLocks/>
              </p:cNvSpPr>
              <p:nvPr/>
            </p:nvSpPr>
            <p:spPr bwMode="auto">
              <a:xfrm>
                <a:off x="3435" y="2322"/>
                <a:ext cx="370" cy="487"/>
              </a:xfrm>
              <a:custGeom>
                <a:avLst/>
                <a:gdLst>
                  <a:gd name="T0" fmla="*/ 0 w 1109"/>
                  <a:gd name="T1" fmla="*/ 5 h 1460"/>
                  <a:gd name="T2" fmla="*/ 5 w 1109"/>
                  <a:gd name="T3" fmla="*/ 3 h 1460"/>
                  <a:gd name="T4" fmla="*/ 14 w 1109"/>
                  <a:gd name="T5" fmla="*/ 0 h 1460"/>
                  <a:gd name="T6" fmla="*/ 8 w 1109"/>
                  <a:gd name="T7" fmla="*/ 3 h 1460"/>
                  <a:gd name="T8" fmla="*/ 9 w 1109"/>
                  <a:gd name="T9" fmla="*/ 4 h 1460"/>
                  <a:gd name="T10" fmla="*/ 9 w 1109"/>
                  <a:gd name="T11" fmla="*/ 6 h 1460"/>
                  <a:gd name="T12" fmla="*/ 8 w 1109"/>
                  <a:gd name="T13" fmla="*/ 8 h 1460"/>
                  <a:gd name="T14" fmla="*/ 7 w 1109"/>
                  <a:gd name="T15" fmla="*/ 11 h 1460"/>
                  <a:gd name="T16" fmla="*/ 7 w 1109"/>
                  <a:gd name="T17" fmla="*/ 13 h 1460"/>
                  <a:gd name="T18" fmla="*/ 8 w 1109"/>
                  <a:gd name="T19" fmla="*/ 15 h 1460"/>
                  <a:gd name="T20" fmla="*/ 6 w 1109"/>
                  <a:gd name="T21" fmla="*/ 13 h 1460"/>
                  <a:gd name="T22" fmla="*/ 6 w 1109"/>
                  <a:gd name="T23" fmla="*/ 11 h 1460"/>
                  <a:gd name="T24" fmla="*/ 7 w 1109"/>
                  <a:gd name="T25" fmla="*/ 8 h 1460"/>
                  <a:gd name="T26" fmla="*/ 8 w 1109"/>
                  <a:gd name="T27" fmla="*/ 6 h 1460"/>
                  <a:gd name="T28" fmla="*/ 7 w 1109"/>
                  <a:gd name="T29" fmla="*/ 3 h 1460"/>
                  <a:gd name="T30" fmla="*/ 3 w 1109"/>
                  <a:gd name="T31" fmla="*/ 5 h 1460"/>
                  <a:gd name="T32" fmla="*/ 3 w 1109"/>
                  <a:gd name="T33" fmla="*/ 5 h 1460"/>
                  <a:gd name="T34" fmla="*/ 4 w 1109"/>
                  <a:gd name="T35" fmla="*/ 7 h 1460"/>
                  <a:gd name="T36" fmla="*/ 3 w 1109"/>
                  <a:gd name="T37" fmla="*/ 9 h 1460"/>
                  <a:gd name="T38" fmla="*/ 3 w 1109"/>
                  <a:gd name="T39" fmla="*/ 12 h 1460"/>
                  <a:gd name="T40" fmla="*/ 3 w 1109"/>
                  <a:gd name="T41" fmla="*/ 14 h 1460"/>
                  <a:gd name="T42" fmla="*/ 3 w 1109"/>
                  <a:gd name="T43" fmla="*/ 16 h 1460"/>
                  <a:gd name="T44" fmla="*/ 5 w 1109"/>
                  <a:gd name="T45" fmla="*/ 18 h 1460"/>
                  <a:gd name="T46" fmla="*/ 3 w 1109"/>
                  <a:gd name="T47" fmla="*/ 17 h 1460"/>
                  <a:gd name="T48" fmla="*/ 2 w 1109"/>
                  <a:gd name="T49" fmla="*/ 15 h 1460"/>
                  <a:gd name="T50" fmla="*/ 2 w 1109"/>
                  <a:gd name="T51" fmla="*/ 12 h 1460"/>
                  <a:gd name="T52" fmla="*/ 3 w 1109"/>
                  <a:gd name="T53" fmla="*/ 9 h 1460"/>
                  <a:gd name="T54" fmla="*/ 3 w 1109"/>
                  <a:gd name="T55" fmla="*/ 7 h 1460"/>
                  <a:gd name="T56" fmla="*/ 2 w 1109"/>
                  <a:gd name="T57" fmla="*/ 5 h 1460"/>
                  <a:gd name="T58" fmla="*/ 0 w 1109"/>
                  <a:gd name="T59" fmla="*/ 5 h 1460"/>
                  <a:gd name="T60" fmla="*/ 0 w 1109"/>
                  <a:gd name="T61" fmla="*/ 5 h 146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109"/>
                  <a:gd name="T94" fmla="*/ 0 h 1460"/>
                  <a:gd name="T95" fmla="*/ 1109 w 1109"/>
                  <a:gd name="T96" fmla="*/ 1460 h 1460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109" h="1460">
                    <a:moveTo>
                      <a:pt x="0" y="378"/>
                    </a:moveTo>
                    <a:lnTo>
                      <a:pt x="411" y="256"/>
                    </a:lnTo>
                    <a:lnTo>
                      <a:pt x="1109" y="0"/>
                    </a:lnTo>
                    <a:lnTo>
                      <a:pt x="626" y="245"/>
                    </a:lnTo>
                    <a:lnTo>
                      <a:pt x="709" y="346"/>
                    </a:lnTo>
                    <a:lnTo>
                      <a:pt x="709" y="467"/>
                    </a:lnTo>
                    <a:lnTo>
                      <a:pt x="643" y="672"/>
                    </a:lnTo>
                    <a:lnTo>
                      <a:pt x="554" y="895"/>
                    </a:lnTo>
                    <a:lnTo>
                      <a:pt x="550" y="1016"/>
                    </a:lnTo>
                    <a:lnTo>
                      <a:pt x="632" y="1199"/>
                    </a:lnTo>
                    <a:lnTo>
                      <a:pt x="510" y="1055"/>
                    </a:lnTo>
                    <a:lnTo>
                      <a:pt x="494" y="899"/>
                    </a:lnTo>
                    <a:lnTo>
                      <a:pt x="588" y="639"/>
                    </a:lnTo>
                    <a:lnTo>
                      <a:pt x="660" y="450"/>
                    </a:lnTo>
                    <a:lnTo>
                      <a:pt x="550" y="251"/>
                    </a:lnTo>
                    <a:lnTo>
                      <a:pt x="244" y="368"/>
                    </a:lnTo>
                    <a:lnTo>
                      <a:pt x="272" y="428"/>
                    </a:lnTo>
                    <a:lnTo>
                      <a:pt x="294" y="583"/>
                    </a:lnTo>
                    <a:lnTo>
                      <a:pt x="266" y="760"/>
                    </a:lnTo>
                    <a:lnTo>
                      <a:pt x="222" y="933"/>
                    </a:lnTo>
                    <a:lnTo>
                      <a:pt x="206" y="1110"/>
                    </a:lnTo>
                    <a:lnTo>
                      <a:pt x="256" y="1283"/>
                    </a:lnTo>
                    <a:lnTo>
                      <a:pt x="371" y="1460"/>
                    </a:lnTo>
                    <a:lnTo>
                      <a:pt x="250" y="1387"/>
                    </a:lnTo>
                    <a:lnTo>
                      <a:pt x="167" y="1199"/>
                    </a:lnTo>
                    <a:lnTo>
                      <a:pt x="150" y="989"/>
                    </a:lnTo>
                    <a:lnTo>
                      <a:pt x="212" y="716"/>
                    </a:lnTo>
                    <a:lnTo>
                      <a:pt x="234" y="551"/>
                    </a:lnTo>
                    <a:lnTo>
                      <a:pt x="150" y="390"/>
                    </a:lnTo>
                    <a:lnTo>
                      <a:pt x="0" y="3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175"/>
              <p:cNvSpPr>
                <a:spLocks/>
              </p:cNvSpPr>
              <p:nvPr/>
            </p:nvSpPr>
            <p:spPr bwMode="auto">
              <a:xfrm>
                <a:off x="3550" y="2694"/>
                <a:ext cx="96" cy="115"/>
              </a:xfrm>
              <a:custGeom>
                <a:avLst/>
                <a:gdLst>
                  <a:gd name="T0" fmla="*/ 0 w 288"/>
                  <a:gd name="T1" fmla="*/ 4 h 344"/>
                  <a:gd name="T2" fmla="*/ 0 w 288"/>
                  <a:gd name="T3" fmla="*/ 2 h 344"/>
                  <a:gd name="T4" fmla="*/ 1 w 288"/>
                  <a:gd name="T5" fmla="*/ 0 h 344"/>
                  <a:gd name="T6" fmla="*/ 2 w 288"/>
                  <a:gd name="T7" fmla="*/ 0 h 344"/>
                  <a:gd name="T8" fmla="*/ 4 w 288"/>
                  <a:gd name="T9" fmla="*/ 1 h 344"/>
                  <a:gd name="T10" fmla="*/ 1 w 288"/>
                  <a:gd name="T11" fmla="*/ 1 h 344"/>
                  <a:gd name="T12" fmla="*/ 1 w 288"/>
                  <a:gd name="T13" fmla="*/ 2 h 344"/>
                  <a:gd name="T14" fmla="*/ 0 w 288"/>
                  <a:gd name="T15" fmla="*/ 4 h 344"/>
                  <a:gd name="T16" fmla="*/ 0 w 288"/>
                  <a:gd name="T17" fmla="*/ 4 h 3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8"/>
                  <a:gd name="T28" fmla="*/ 0 h 344"/>
                  <a:gd name="T29" fmla="*/ 288 w 288"/>
                  <a:gd name="T30" fmla="*/ 344 h 3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8" h="344">
                    <a:moveTo>
                      <a:pt x="27" y="344"/>
                    </a:moveTo>
                    <a:lnTo>
                      <a:pt x="0" y="161"/>
                    </a:lnTo>
                    <a:lnTo>
                      <a:pt x="73" y="0"/>
                    </a:lnTo>
                    <a:lnTo>
                      <a:pt x="139" y="6"/>
                    </a:lnTo>
                    <a:lnTo>
                      <a:pt x="288" y="83"/>
                    </a:lnTo>
                    <a:lnTo>
                      <a:pt x="111" y="66"/>
                    </a:lnTo>
                    <a:lnTo>
                      <a:pt x="49" y="167"/>
                    </a:lnTo>
                    <a:lnTo>
                      <a:pt x="27" y="3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176"/>
              <p:cNvSpPr>
                <a:spLocks/>
              </p:cNvSpPr>
              <p:nvPr/>
            </p:nvSpPr>
            <p:spPr bwMode="auto">
              <a:xfrm>
                <a:off x="3631" y="2202"/>
                <a:ext cx="303" cy="361"/>
              </a:xfrm>
              <a:custGeom>
                <a:avLst/>
                <a:gdLst>
                  <a:gd name="T0" fmla="*/ 1 w 908"/>
                  <a:gd name="T1" fmla="*/ 12 h 1082"/>
                  <a:gd name="T2" fmla="*/ 7 w 908"/>
                  <a:gd name="T3" fmla="*/ 9 h 1082"/>
                  <a:gd name="T4" fmla="*/ 9 w 908"/>
                  <a:gd name="T5" fmla="*/ 9 h 1082"/>
                  <a:gd name="T6" fmla="*/ 10 w 908"/>
                  <a:gd name="T7" fmla="*/ 8 h 1082"/>
                  <a:gd name="T8" fmla="*/ 11 w 908"/>
                  <a:gd name="T9" fmla="*/ 5 h 1082"/>
                  <a:gd name="T10" fmla="*/ 10 w 908"/>
                  <a:gd name="T11" fmla="*/ 2 h 1082"/>
                  <a:gd name="T12" fmla="*/ 9 w 908"/>
                  <a:gd name="T13" fmla="*/ 1 h 1082"/>
                  <a:gd name="T14" fmla="*/ 6 w 908"/>
                  <a:gd name="T15" fmla="*/ 2 h 1082"/>
                  <a:gd name="T16" fmla="*/ 8 w 908"/>
                  <a:gd name="T17" fmla="*/ 0 h 1082"/>
                  <a:gd name="T18" fmla="*/ 10 w 908"/>
                  <a:gd name="T19" fmla="*/ 0 h 1082"/>
                  <a:gd name="T20" fmla="*/ 11 w 908"/>
                  <a:gd name="T21" fmla="*/ 2 h 1082"/>
                  <a:gd name="T22" fmla="*/ 11 w 908"/>
                  <a:gd name="T23" fmla="*/ 5 h 1082"/>
                  <a:gd name="T24" fmla="*/ 11 w 908"/>
                  <a:gd name="T25" fmla="*/ 7 h 1082"/>
                  <a:gd name="T26" fmla="*/ 10 w 908"/>
                  <a:gd name="T27" fmla="*/ 9 h 1082"/>
                  <a:gd name="T28" fmla="*/ 9 w 908"/>
                  <a:gd name="T29" fmla="*/ 9 h 1082"/>
                  <a:gd name="T30" fmla="*/ 7 w 908"/>
                  <a:gd name="T31" fmla="*/ 9 h 1082"/>
                  <a:gd name="T32" fmla="*/ 0 w 908"/>
                  <a:gd name="T33" fmla="*/ 13 h 1082"/>
                  <a:gd name="T34" fmla="*/ 1 w 908"/>
                  <a:gd name="T35" fmla="*/ 12 h 1082"/>
                  <a:gd name="T36" fmla="*/ 1 w 908"/>
                  <a:gd name="T37" fmla="*/ 12 h 108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08"/>
                  <a:gd name="T58" fmla="*/ 0 h 1082"/>
                  <a:gd name="T59" fmla="*/ 908 w 908"/>
                  <a:gd name="T60" fmla="*/ 1082 h 108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08" h="1082">
                    <a:moveTo>
                      <a:pt x="66" y="949"/>
                    </a:moveTo>
                    <a:lnTo>
                      <a:pt x="576" y="716"/>
                    </a:lnTo>
                    <a:lnTo>
                      <a:pt x="695" y="703"/>
                    </a:lnTo>
                    <a:lnTo>
                      <a:pt x="781" y="621"/>
                    </a:lnTo>
                    <a:lnTo>
                      <a:pt x="859" y="428"/>
                    </a:lnTo>
                    <a:lnTo>
                      <a:pt x="825" y="161"/>
                    </a:lnTo>
                    <a:lnTo>
                      <a:pt x="700" y="52"/>
                    </a:lnTo>
                    <a:lnTo>
                      <a:pt x="478" y="124"/>
                    </a:lnTo>
                    <a:lnTo>
                      <a:pt x="661" y="0"/>
                    </a:lnTo>
                    <a:lnTo>
                      <a:pt x="781" y="40"/>
                    </a:lnTo>
                    <a:lnTo>
                      <a:pt x="881" y="151"/>
                    </a:lnTo>
                    <a:lnTo>
                      <a:pt x="908" y="372"/>
                    </a:lnTo>
                    <a:lnTo>
                      <a:pt x="897" y="527"/>
                    </a:lnTo>
                    <a:lnTo>
                      <a:pt x="794" y="723"/>
                    </a:lnTo>
                    <a:lnTo>
                      <a:pt x="726" y="765"/>
                    </a:lnTo>
                    <a:lnTo>
                      <a:pt x="604" y="760"/>
                    </a:lnTo>
                    <a:lnTo>
                      <a:pt x="0" y="1082"/>
                    </a:lnTo>
                    <a:lnTo>
                      <a:pt x="66" y="9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177"/>
              <p:cNvSpPr>
                <a:spLocks/>
              </p:cNvSpPr>
              <p:nvPr/>
            </p:nvSpPr>
            <p:spPr bwMode="auto">
              <a:xfrm>
                <a:off x="3002" y="2496"/>
                <a:ext cx="1085" cy="420"/>
              </a:xfrm>
              <a:custGeom>
                <a:avLst/>
                <a:gdLst>
                  <a:gd name="T0" fmla="*/ 1 w 3257"/>
                  <a:gd name="T1" fmla="*/ 0 h 1259"/>
                  <a:gd name="T2" fmla="*/ 0 w 3257"/>
                  <a:gd name="T3" fmla="*/ 1 h 1259"/>
                  <a:gd name="T4" fmla="*/ 0 w 3257"/>
                  <a:gd name="T5" fmla="*/ 4 h 1259"/>
                  <a:gd name="T6" fmla="*/ 1 w 3257"/>
                  <a:gd name="T7" fmla="*/ 6 h 1259"/>
                  <a:gd name="T8" fmla="*/ 2 w 3257"/>
                  <a:gd name="T9" fmla="*/ 6 h 1259"/>
                  <a:gd name="T10" fmla="*/ 4 w 3257"/>
                  <a:gd name="T11" fmla="*/ 8 h 1259"/>
                  <a:gd name="T12" fmla="*/ 9 w 3257"/>
                  <a:gd name="T13" fmla="*/ 11 h 1259"/>
                  <a:gd name="T14" fmla="*/ 11 w 3257"/>
                  <a:gd name="T15" fmla="*/ 12 h 1259"/>
                  <a:gd name="T16" fmla="*/ 12 w 3257"/>
                  <a:gd name="T17" fmla="*/ 12 h 1259"/>
                  <a:gd name="T18" fmla="*/ 13 w 3257"/>
                  <a:gd name="T19" fmla="*/ 13 h 1259"/>
                  <a:gd name="T20" fmla="*/ 16 w 3257"/>
                  <a:gd name="T21" fmla="*/ 15 h 1259"/>
                  <a:gd name="T22" fmla="*/ 18 w 3257"/>
                  <a:gd name="T23" fmla="*/ 16 h 1259"/>
                  <a:gd name="T24" fmla="*/ 40 w 3257"/>
                  <a:gd name="T25" fmla="*/ 9 h 1259"/>
                  <a:gd name="T26" fmla="*/ 40 w 3257"/>
                  <a:gd name="T27" fmla="*/ 7 h 1259"/>
                  <a:gd name="T28" fmla="*/ 34 w 3257"/>
                  <a:gd name="T29" fmla="*/ 5 h 1259"/>
                  <a:gd name="T30" fmla="*/ 40 w 3257"/>
                  <a:gd name="T31" fmla="*/ 8 h 1259"/>
                  <a:gd name="T32" fmla="*/ 18 w 3257"/>
                  <a:gd name="T33" fmla="*/ 15 h 1259"/>
                  <a:gd name="T34" fmla="*/ 16 w 3257"/>
                  <a:gd name="T35" fmla="*/ 13 h 1259"/>
                  <a:gd name="T36" fmla="*/ 16 w 3257"/>
                  <a:gd name="T37" fmla="*/ 12 h 1259"/>
                  <a:gd name="T38" fmla="*/ 16 w 3257"/>
                  <a:gd name="T39" fmla="*/ 8 h 1259"/>
                  <a:gd name="T40" fmla="*/ 15 w 3257"/>
                  <a:gd name="T41" fmla="*/ 10 h 1259"/>
                  <a:gd name="T42" fmla="*/ 15 w 3257"/>
                  <a:gd name="T43" fmla="*/ 12 h 1259"/>
                  <a:gd name="T44" fmla="*/ 16 w 3257"/>
                  <a:gd name="T45" fmla="*/ 14 h 1259"/>
                  <a:gd name="T46" fmla="*/ 16 w 3257"/>
                  <a:gd name="T47" fmla="*/ 15 h 1259"/>
                  <a:gd name="T48" fmla="*/ 13 w 3257"/>
                  <a:gd name="T49" fmla="*/ 13 h 1259"/>
                  <a:gd name="T50" fmla="*/ 13 w 3257"/>
                  <a:gd name="T51" fmla="*/ 11 h 1259"/>
                  <a:gd name="T52" fmla="*/ 12 w 3257"/>
                  <a:gd name="T53" fmla="*/ 9 h 1259"/>
                  <a:gd name="T54" fmla="*/ 13 w 3257"/>
                  <a:gd name="T55" fmla="*/ 8 h 1259"/>
                  <a:gd name="T56" fmla="*/ 12 w 3257"/>
                  <a:gd name="T57" fmla="*/ 9 h 1259"/>
                  <a:gd name="T58" fmla="*/ 12 w 3257"/>
                  <a:gd name="T59" fmla="*/ 10 h 1259"/>
                  <a:gd name="T60" fmla="*/ 12 w 3257"/>
                  <a:gd name="T61" fmla="*/ 11 h 1259"/>
                  <a:gd name="T62" fmla="*/ 10 w 3257"/>
                  <a:gd name="T63" fmla="*/ 11 h 1259"/>
                  <a:gd name="T64" fmla="*/ 10 w 3257"/>
                  <a:gd name="T65" fmla="*/ 9 h 1259"/>
                  <a:gd name="T66" fmla="*/ 11 w 3257"/>
                  <a:gd name="T67" fmla="*/ 6 h 1259"/>
                  <a:gd name="T68" fmla="*/ 10 w 3257"/>
                  <a:gd name="T69" fmla="*/ 7 h 1259"/>
                  <a:gd name="T70" fmla="*/ 10 w 3257"/>
                  <a:gd name="T71" fmla="*/ 9 h 1259"/>
                  <a:gd name="T72" fmla="*/ 10 w 3257"/>
                  <a:gd name="T73" fmla="*/ 11 h 1259"/>
                  <a:gd name="T74" fmla="*/ 2 w 3257"/>
                  <a:gd name="T75" fmla="*/ 5 h 1259"/>
                  <a:gd name="T76" fmla="*/ 2 w 3257"/>
                  <a:gd name="T77" fmla="*/ 4 h 1259"/>
                  <a:gd name="T78" fmla="*/ 2 w 3257"/>
                  <a:gd name="T79" fmla="*/ 3 h 1259"/>
                  <a:gd name="T80" fmla="*/ 2 w 3257"/>
                  <a:gd name="T81" fmla="*/ 4 h 1259"/>
                  <a:gd name="T82" fmla="*/ 1 w 3257"/>
                  <a:gd name="T83" fmla="*/ 5 h 1259"/>
                  <a:gd name="T84" fmla="*/ 1 w 3257"/>
                  <a:gd name="T85" fmla="*/ 3 h 1259"/>
                  <a:gd name="T86" fmla="*/ 1 w 3257"/>
                  <a:gd name="T87" fmla="*/ 1 h 1259"/>
                  <a:gd name="T88" fmla="*/ 2 w 3257"/>
                  <a:gd name="T89" fmla="*/ 1 h 1259"/>
                  <a:gd name="T90" fmla="*/ 1 w 3257"/>
                  <a:gd name="T91" fmla="*/ 0 h 1259"/>
                  <a:gd name="T92" fmla="*/ 1 w 3257"/>
                  <a:gd name="T93" fmla="*/ 0 h 125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257"/>
                  <a:gd name="T142" fmla="*/ 0 h 1259"/>
                  <a:gd name="T143" fmla="*/ 3257 w 3257"/>
                  <a:gd name="T144" fmla="*/ 1259 h 1259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257" h="1259">
                    <a:moveTo>
                      <a:pt x="44" y="0"/>
                    </a:moveTo>
                    <a:lnTo>
                      <a:pt x="0" y="99"/>
                    </a:lnTo>
                    <a:lnTo>
                      <a:pt x="5" y="321"/>
                    </a:lnTo>
                    <a:lnTo>
                      <a:pt x="66" y="448"/>
                    </a:lnTo>
                    <a:lnTo>
                      <a:pt x="166" y="482"/>
                    </a:lnTo>
                    <a:lnTo>
                      <a:pt x="338" y="625"/>
                    </a:lnTo>
                    <a:lnTo>
                      <a:pt x="758" y="915"/>
                    </a:lnTo>
                    <a:lnTo>
                      <a:pt x="853" y="931"/>
                    </a:lnTo>
                    <a:lnTo>
                      <a:pt x="974" y="997"/>
                    </a:lnTo>
                    <a:lnTo>
                      <a:pt x="1014" y="1076"/>
                    </a:lnTo>
                    <a:lnTo>
                      <a:pt x="1334" y="1242"/>
                    </a:lnTo>
                    <a:lnTo>
                      <a:pt x="1468" y="1259"/>
                    </a:lnTo>
                    <a:lnTo>
                      <a:pt x="3257" y="698"/>
                    </a:lnTo>
                    <a:lnTo>
                      <a:pt x="3241" y="577"/>
                    </a:lnTo>
                    <a:lnTo>
                      <a:pt x="2764" y="426"/>
                    </a:lnTo>
                    <a:lnTo>
                      <a:pt x="3207" y="621"/>
                    </a:lnTo>
                    <a:lnTo>
                      <a:pt x="1446" y="1174"/>
                    </a:lnTo>
                    <a:lnTo>
                      <a:pt x="1334" y="1076"/>
                    </a:lnTo>
                    <a:lnTo>
                      <a:pt x="1279" y="931"/>
                    </a:lnTo>
                    <a:lnTo>
                      <a:pt x="1324" y="648"/>
                    </a:lnTo>
                    <a:lnTo>
                      <a:pt x="1245" y="786"/>
                    </a:lnTo>
                    <a:lnTo>
                      <a:pt x="1229" y="931"/>
                    </a:lnTo>
                    <a:lnTo>
                      <a:pt x="1279" y="1114"/>
                    </a:lnTo>
                    <a:lnTo>
                      <a:pt x="1324" y="1174"/>
                    </a:lnTo>
                    <a:lnTo>
                      <a:pt x="1064" y="1048"/>
                    </a:lnTo>
                    <a:lnTo>
                      <a:pt x="1014" y="925"/>
                    </a:lnTo>
                    <a:lnTo>
                      <a:pt x="1002" y="742"/>
                    </a:lnTo>
                    <a:lnTo>
                      <a:pt x="1036" y="615"/>
                    </a:lnTo>
                    <a:lnTo>
                      <a:pt x="974" y="710"/>
                    </a:lnTo>
                    <a:lnTo>
                      <a:pt x="952" y="842"/>
                    </a:lnTo>
                    <a:lnTo>
                      <a:pt x="941" y="921"/>
                    </a:lnTo>
                    <a:lnTo>
                      <a:pt x="847" y="859"/>
                    </a:lnTo>
                    <a:lnTo>
                      <a:pt x="831" y="698"/>
                    </a:lnTo>
                    <a:lnTo>
                      <a:pt x="881" y="510"/>
                    </a:lnTo>
                    <a:lnTo>
                      <a:pt x="820" y="593"/>
                    </a:lnTo>
                    <a:lnTo>
                      <a:pt x="776" y="720"/>
                    </a:lnTo>
                    <a:lnTo>
                      <a:pt x="776" y="853"/>
                    </a:lnTo>
                    <a:lnTo>
                      <a:pt x="183" y="442"/>
                    </a:lnTo>
                    <a:lnTo>
                      <a:pt x="177" y="321"/>
                    </a:lnTo>
                    <a:lnTo>
                      <a:pt x="183" y="221"/>
                    </a:lnTo>
                    <a:lnTo>
                      <a:pt x="132" y="287"/>
                    </a:lnTo>
                    <a:lnTo>
                      <a:pt x="104" y="394"/>
                    </a:lnTo>
                    <a:lnTo>
                      <a:pt x="44" y="282"/>
                    </a:lnTo>
                    <a:lnTo>
                      <a:pt x="44" y="121"/>
                    </a:lnTo>
                    <a:lnTo>
                      <a:pt x="149" y="5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178"/>
              <p:cNvSpPr>
                <a:spLocks/>
              </p:cNvSpPr>
              <p:nvPr/>
            </p:nvSpPr>
            <p:spPr bwMode="auto">
              <a:xfrm>
                <a:off x="3446" y="2677"/>
                <a:ext cx="100" cy="152"/>
              </a:xfrm>
              <a:custGeom>
                <a:avLst/>
                <a:gdLst>
                  <a:gd name="T0" fmla="*/ 2 w 300"/>
                  <a:gd name="T1" fmla="*/ 0 h 454"/>
                  <a:gd name="T2" fmla="*/ 1 w 300"/>
                  <a:gd name="T3" fmla="*/ 1 h 454"/>
                  <a:gd name="T4" fmla="*/ 1 w 300"/>
                  <a:gd name="T5" fmla="*/ 2 h 454"/>
                  <a:gd name="T6" fmla="*/ 0 w 300"/>
                  <a:gd name="T7" fmla="*/ 4 h 454"/>
                  <a:gd name="T8" fmla="*/ 1 w 300"/>
                  <a:gd name="T9" fmla="*/ 6 h 454"/>
                  <a:gd name="T10" fmla="*/ 4 w 300"/>
                  <a:gd name="T11" fmla="*/ 5 h 454"/>
                  <a:gd name="T12" fmla="*/ 3 w 300"/>
                  <a:gd name="T13" fmla="*/ 4 h 454"/>
                  <a:gd name="T14" fmla="*/ 1 w 300"/>
                  <a:gd name="T15" fmla="*/ 4 h 454"/>
                  <a:gd name="T16" fmla="*/ 1 w 300"/>
                  <a:gd name="T17" fmla="*/ 2 h 454"/>
                  <a:gd name="T18" fmla="*/ 2 w 300"/>
                  <a:gd name="T19" fmla="*/ 2 h 454"/>
                  <a:gd name="T20" fmla="*/ 2 w 300"/>
                  <a:gd name="T21" fmla="*/ 0 h 454"/>
                  <a:gd name="T22" fmla="*/ 2 w 300"/>
                  <a:gd name="T23" fmla="*/ 0 h 4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454"/>
                  <a:gd name="T38" fmla="*/ 300 w 300"/>
                  <a:gd name="T39" fmla="*/ 454 h 45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454">
                    <a:moveTo>
                      <a:pt x="145" y="0"/>
                    </a:moveTo>
                    <a:lnTo>
                      <a:pt x="78" y="50"/>
                    </a:lnTo>
                    <a:lnTo>
                      <a:pt x="46" y="138"/>
                    </a:lnTo>
                    <a:lnTo>
                      <a:pt x="0" y="350"/>
                    </a:lnTo>
                    <a:lnTo>
                      <a:pt x="46" y="454"/>
                    </a:lnTo>
                    <a:lnTo>
                      <a:pt x="300" y="372"/>
                    </a:lnTo>
                    <a:lnTo>
                      <a:pt x="239" y="310"/>
                    </a:lnTo>
                    <a:lnTo>
                      <a:pt x="78" y="355"/>
                    </a:lnTo>
                    <a:lnTo>
                      <a:pt x="84" y="183"/>
                    </a:lnTo>
                    <a:lnTo>
                      <a:pt x="156" y="122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179"/>
              <p:cNvSpPr>
                <a:spLocks/>
              </p:cNvSpPr>
              <p:nvPr/>
            </p:nvSpPr>
            <p:spPr bwMode="auto">
              <a:xfrm>
                <a:off x="3558" y="2740"/>
                <a:ext cx="156" cy="54"/>
              </a:xfrm>
              <a:custGeom>
                <a:avLst/>
                <a:gdLst>
                  <a:gd name="T0" fmla="*/ 0 w 470"/>
                  <a:gd name="T1" fmla="*/ 1 h 161"/>
                  <a:gd name="T2" fmla="*/ 6 w 470"/>
                  <a:gd name="T3" fmla="*/ 0 h 161"/>
                  <a:gd name="T4" fmla="*/ 0 w 470"/>
                  <a:gd name="T5" fmla="*/ 2 h 161"/>
                  <a:gd name="T6" fmla="*/ 0 w 470"/>
                  <a:gd name="T7" fmla="*/ 1 h 161"/>
                  <a:gd name="T8" fmla="*/ 0 w 470"/>
                  <a:gd name="T9" fmla="*/ 1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0"/>
                  <a:gd name="T16" fmla="*/ 0 h 161"/>
                  <a:gd name="T17" fmla="*/ 470 w 470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0" h="161">
                    <a:moveTo>
                      <a:pt x="10" y="99"/>
                    </a:moveTo>
                    <a:lnTo>
                      <a:pt x="470" y="0"/>
                    </a:lnTo>
                    <a:lnTo>
                      <a:pt x="0" y="161"/>
                    </a:lnTo>
                    <a:lnTo>
                      <a:pt x="10" y="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" name="Freeform 180"/>
              <p:cNvSpPr>
                <a:spLocks/>
              </p:cNvSpPr>
              <p:nvPr/>
            </p:nvSpPr>
            <p:spPr bwMode="auto">
              <a:xfrm>
                <a:off x="2933" y="2554"/>
                <a:ext cx="1017" cy="494"/>
              </a:xfrm>
              <a:custGeom>
                <a:avLst/>
                <a:gdLst>
                  <a:gd name="T0" fmla="*/ 3 w 3052"/>
                  <a:gd name="T1" fmla="*/ 0 h 1482"/>
                  <a:gd name="T2" fmla="*/ 0 w 3052"/>
                  <a:gd name="T3" fmla="*/ 0 h 1482"/>
                  <a:gd name="T4" fmla="*/ 0 w 3052"/>
                  <a:gd name="T5" fmla="*/ 2 h 1482"/>
                  <a:gd name="T6" fmla="*/ 10 w 3052"/>
                  <a:gd name="T7" fmla="*/ 17 h 1482"/>
                  <a:gd name="T8" fmla="*/ 35 w 3052"/>
                  <a:gd name="T9" fmla="*/ 14 h 1482"/>
                  <a:gd name="T10" fmla="*/ 36 w 3052"/>
                  <a:gd name="T11" fmla="*/ 14 h 1482"/>
                  <a:gd name="T12" fmla="*/ 36 w 3052"/>
                  <a:gd name="T13" fmla="*/ 15 h 1482"/>
                  <a:gd name="T14" fmla="*/ 36 w 3052"/>
                  <a:gd name="T15" fmla="*/ 18 h 1482"/>
                  <a:gd name="T16" fmla="*/ 32 w 3052"/>
                  <a:gd name="T17" fmla="*/ 18 h 1482"/>
                  <a:gd name="T18" fmla="*/ 36 w 3052"/>
                  <a:gd name="T19" fmla="*/ 18 h 1482"/>
                  <a:gd name="T20" fmla="*/ 38 w 3052"/>
                  <a:gd name="T21" fmla="*/ 16 h 1482"/>
                  <a:gd name="T22" fmla="*/ 38 w 3052"/>
                  <a:gd name="T23" fmla="*/ 13 h 1482"/>
                  <a:gd name="T24" fmla="*/ 37 w 3052"/>
                  <a:gd name="T25" fmla="*/ 12 h 1482"/>
                  <a:gd name="T26" fmla="*/ 32 w 3052"/>
                  <a:gd name="T27" fmla="*/ 13 h 1482"/>
                  <a:gd name="T28" fmla="*/ 32 w 3052"/>
                  <a:gd name="T29" fmla="*/ 13 h 1482"/>
                  <a:gd name="T30" fmla="*/ 31 w 3052"/>
                  <a:gd name="T31" fmla="*/ 13 h 1482"/>
                  <a:gd name="T32" fmla="*/ 11 w 3052"/>
                  <a:gd name="T33" fmla="*/ 15 h 1482"/>
                  <a:gd name="T34" fmla="*/ 5 w 3052"/>
                  <a:gd name="T35" fmla="*/ 7 h 1482"/>
                  <a:gd name="T36" fmla="*/ 10 w 3052"/>
                  <a:gd name="T37" fmla="*/ 15 h 1482"/>
                  <a:gd name="T38" fmla="*/ 10 w 3052"/>
                  <a:gd name="T39" fmla="*/ 16 h 1482"/>
                  <a:gd name="T40" fmla="*/ 0 w 3052"/>
                  <a:gd name="T41" fmla="*/ 1 h 1482"/>
                  <a:gd name="T42" fmla="*/ 3 w 3052"/>
                  <a:gd name="T43" fmla="*/ 0 h 1482"/>
                  <a:gd name="T44" fmla="*/ 3 w 3052"/>
                  <a:gd name="T45" fmla="*/ 0 h 1482"/>
                  <a:gd name="T46" fmla="*/ 3 w 3052"/>
                  <a:gd name="T47" fmla="*/ 0 h 148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052"/>
                  <a:gd name="T73" fmla="*/ 0 h 1482"/>
                  <a:gd name="T74" fmla="*/ 3052 w 3052"/>
                  <a:gd name="T75" fmla="*/ 1482 h 148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052" h="1482">
                    <a:moveTo>
                      <a:pt x="243" y="0"/>
                    </a:moveTo>
                    <a:lnTo>
                      <a:pt x="0" y="37"/>
                    </a:lnTo>
                    <a:lnTo>
                      <a:pt x="7" y="126"/>
                    </a:lnTo>
                    <a:lnTo>
                      <a:pt x="770" y="1337"/>
                    </a:lnTo>
                    <a:lnTo>
                      <a:pt x="2809" y="1107"/>
                    </a:lnTo>
                    <a:lnTo>
                      <a:pt x="2903" y="1151"/>
                    </a:lnTo>
                    <a:lnTo>
                      <a:pt x="2957" y="1237"/>
                    </a:lnTo>
                    <a:lnTo>
                      <a:pt x="2892" y="1419"/>
                    </a:lnTo>
                    <a:lnTo>
                      <a:pt x="2554" y="1482"/>
                    </a:lnTo>
                    <a:lnTo>
                      <a:pt x="2906" y="1482"/>
                    </a:lnTo>
                    <a:lnTo>
                      <a:pt x="3052" y="1259"/>
                    </a:lnTo>
                    <a:lnTo>
                      <a:pt x="3044" y="1078"/>
                    </a:lnTo>
                    <a:lnTo>
                      <a:pt x="2980" y="994"/>
                    </a:lnTo>
                    <a:lnTo>
                      <a:pt x="2626" y="1041"/>
                    </a:lnTo>
                    <a:lnTo>
                      <a:pt x="2561" y="1069"/>
                    </a:lnTo>
                    <a:lnTo>
                      <a:pt x="2484" y="1041"/>
                    </a:lnTo>
                    <a:lnTo>
                      <a:pt x="881" y="1230"/>
                    </a:lnTo>
                    <a:lnTo>
                      <a:pt x="384" y="532"/>
                    </a:lnTo>
                    <a:lnTo>
                      <a:pt x="827" y="1236"/>
                    </a:lnTo>
                    <a:lnTo>
                      <a:pt x="787" y="1295"/>
                    </a:lnTo>
                    <a:lnTo>
                      <a:pt x="31" y="70"/>
                    </a:lnTo>
                    <a:lnTo>
                      <a:pt x="224" y="37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6" name="Freeform 181"/>
              <p:cNvSpPr>
                <a:spLocks/>
              </p:cNvSpPr>
              <p:nvPr/>
            </p:nvSpPr>
            <p:spPr bwMode="auto">
              <a:xfrm>
                <a:off x="2959" y="2664"/>
                <a:ext cx="183" cy="427"/>
              </a:xfrm>
              <a:custGeom>
                <a:avLst/>
                <a:gdLst>
                  <a:gd name="T0" fmla="*/ 1 w 547"/>
                  <a:gd name="T1" fmla="*/ 0 h 1281"/>
                  <a:gd name="T2" fmla="*/ 1 w 547"/>
                  <a:gd name="T3" fmla="*/ 1 h 1281"/>
                  <a:gd name="T4" fmla="*/ 1 w 547"/>
                  <a:gd name="T5" fmla="*/ 2 h 1281"/>
                  <a:gd name="T6" fmla="*/ 0 w 547"/>
                  <a:gd name="T7" fmla="*/ 3 h 1281"/>
                  <a:gd name="T8" fmla="*/ 0 w 547"/>
                  <a:gd name="T9" fmla="*/ 3 h 1281"/>
                  <a:gd name="T10" fmla="*/ 2 w 547"/>
                  <a:gd name="T11" fmla="*/ 7 h 1281"/>
                  <a:gd name="T12" fmla="*/ 7 w 547"/>
                  <a:gd name="T13" fmla="*/ 16 h 1281"/>
                  <a:gd name="T14" fmla="*/ 3 w 547"/>
                  <a:gd name="T15" fmla="*/ 7 h 1281"/>
                  <a:gd name="T16" fmla="*/ 1 w 547"/>
                  <a:gd name="T17" fmla="*/ 3 h 1281"/>
                  <a:gd name="T18" fmla="*/ 3 w 547"/>
                  <a:gd name="T19" fmla="*/ 6 h 1281"/>
                  <a:gd name="T20" fmla="*/ 1 w 547"/>
                  <a:gd name="T21" fmla="*/ 2 h 1281"/>
                  <a:gd name="T22" fmla="*/ 2 w 547"/>
                  <a:gd name="T23" fmla="*/ 1 h 1281"/>
                  <a:gd name="T24" fmla="*/ 1 w 547"/>
                  <a:gd name="T25" fmla="*/ 0 h 1281"/>
                  <a:gd name="T26" fmla="*/ 1 w 547"/>
                  <a:gd name="T27" fmla="*/ 0 h 128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7"/>
                  <a:gd name="T43" fmla="*/ 0 h 1281"/>
                  <a:gd name="T44" fmla="*/ 547 w 547"/>
                  <a:gd name="T45" fmla="*/ 1281 h 128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7" h="1281">
                    <a:moveTo>
                      <a:pt x="71" y="0"/>
                    </a:moveTo>
                    <a:lnTo>
                      <a:pt x="82" y="95"/>
                    </a:lnTo>
                    <a:lnTo>
                      <a:pt x="66" y="175"/>
                    </a:lnTo>
                    <a:lnTo>
                      <a:pt x="38" y="228"/>
                    </a:lnTo>
                    <a:lnTo>
                      <a:pt x="0" y="256"/>
                    </a:lnTo>
                    <a:lnTo>
                      <a:pt x="143" y="527"/>
                    </a:lnTo>
                    <a:lnTo>
                      <a:pt x="547" y="1281"/>
                    </a:lnTo>
                    <a:lnTo>
                      <a:pt x="249" y="604"/>
                    </a:lnTo>
                    <a:lnTo>
                      <a:pt x="66" y="256"/>
                    </a:lnTo>
                    <a:lnTo>
                      <a:pt x="243" y="465"/>
                    </a:lnTo>
                    <a:lnTo>
                      <a:pt x="104" y="189"/>
                    </a:lnTo>
                    <a:lnTo>
                      <a:pt x="143" y="89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7" name="Freeform 182"/>
              <p:cNvSpPr>
                <a:spLocks/>
              </p:cNvSpPr>
              <p:nvPr/>
            </p:nvSpPr>
            <p:spPr bwMode="auto">
              <a:xfrm>
                <a:off x="2904" y="2702"/>
                <a:ext cx="1092" cy="489"/>
              </a:xfrm>
              <a:custGeom>
                <a:avLst/>
                <a:gdLst>
                  <a:gd name="T0" fmla="*/ 3 w 3277"/>
                  <a:gd name="T1" fmla="*/ 0 h 1467"/>
                  <a:gd name="T2" fmla="*/ 1 w 3277"/>
                  <a:gd name="T3" fmla="*/ 1 h 1467"/>
                  <a:gd name="T4" fmla="*/ 0 w 3277"/>
                  <a:gd name="T5" fmla="*/ 1 h 1467"/>
                  <a:gd name="T6" fmla="*/ 0 w 3277"/>
                  <a:gd name="T7" fmla="*/ 2 h 1467"/>
                  <a:gd name="T8" fmla="*/ 5 w 3277"/>
                  <a:gd name="T9" fmla="*/ 12 h 1467"/>
                  <a:gd name="T10" fmla="*/ 8 w 3277"/>
                  <a:gd name="T11" fmla="*/ 18 h 1467"/>
                  <a:gd name="T12" fmla="*/ 31 w 3277"/>
                  <a:gd name="T13" fmla="*/ 15 h 1467"/>
                  <a:gd name="T14" fmla="*/ 32 w 3277"/>
                  <a:gd name="T15" fmla="*/ 15 h 1467"/>
                  <a:gd name="T16" fmla="*/ 33 w 3277"/>
                  <a:gd name="T17" fmla="*/ 15 h 1467"/>
                  <a:gd name="T18" fmla="*/ 38 w 3277"/>
                  <a:gd name="T19" fmla="*/ 15 h 1467"/>
                  <a:gd name="T20" fmla="*/ 39 w 3277"/>
                  <a:gd name="T21" fmla="*/ 13 h 1467"/>
                  <a:gd name="T22" fmla="*/ 40 w 3277"/>
                  <a:gd name="T23" fmla="*/ 9 h 1467"/>
                  <a:gd name="T24" fmla="*/ 40 w 3277"/>
                  <a:gd name="T25" fmla="*/ 6 h 1467"/>
                  <a:gd name="T26" fmla="*/ 37 w 3277"/>
                  <a:gd name="T27" fmla="*/ 3 h 1467"/>
                  <a:gd name="T28" fmla="*/ 31 w 3277"/>
                  <a:gd name="T29" fmla="*/ 4 h 1467"/>
                  <a:gd name="T30" fmla="*/ 36 w 3277"/>
                  <a:gd name="T31" fmla="*/ 5 h 1467"/>
                  <a:gd name="T32" fmla="*/ 38 w 3277"/>
                  <a:gd name="T33" fmla="*/ 6 h 1467"/>
                  <a:gd name="T34" fmla="*/ 39 w 3277"/>
                  <a:gd name="T35" fmla="*/ 8 h 1467"/>
                  <a:gd name="T36" fmla="*/ 40 w 3277"/>
                  <a:gd name="T37" fmla="*/ 10 h 1467"/>
                  <a:gd name="T38" fmla="*/ 39 w 3277"/>
                  <a:gd name="T39" fmla="*/ 13 h 1467"/>
                  <a:gd name="T40" fmla="*/ 38 w 3277"/>
                  <a:gd name="T41" fmla="*/ 14 h 1467"/>
                  <a:gd name="T42" fmla="*/ 34 w 3277"/>
                  <a:gd name="T43" fmla="*/ 14 h 1467"/>
                  <a:gd name="T44" fmla="*/ 33 w 3277"/>
                  <a:gd name="T45" fmla="*/ 14 h 1467"/>
                  <a:gd name="T46" fmla="*/ 31 w 3277"/>
                  <a:gd name="T47" fmla="*/ 15 h 1467"/>
                  <a:gd name="T48" fmla="*/ 8 w 3277"/>
                  <a:gd name="T49" fmla="*/ 17 h 1467"/>
                  <a:gd name="T50" fmla="*/ 1 w 3277"/>
                  <a:gd name="T51" fmla="*/ 1 h 1467"/>
                  <a:gd name="T52" fmla="*/ 3 w 3277"/>
                  <a:gd name="T53" fmla="*/ 1 h 1467"/>
                  <a:gd name="T54" fmla="*/ 3 w 3277"/>
                  <a:gd name="T55" fmla="*/ 0 h 1467"/>
                  <a:gd name="T56" fmla="*/ 3 w 3277"/>
                  <a:gd name="T57" fmla="*/ 0 h 146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277"/>
                  <a:gd name="T88" fmla="*/ 0 h 1467"/>
                  <a:gd name="T89" fmla="*/ 3277 w 3277"/>
                  <a:gd name="T90" fmla="*/ 1467 h 146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277" h="1467">
                    <a:moveTo>
                      <a:pt x="256" y="0"/>
                    </a:moveTo>
                    <a:lnTo>
                      <a:pt x="120" y="62"/>
                    </a:lnTo>
                    <a:lnTo>
                      <a:pt x="12" y="85"/>
                    </a:lnTo>
                    <a:lnTo>
                      <a:pt x="0" y="157"/>
                    </a:lnTo>
                    <a:lnTo>
                      <a:pt x="445" y="993"/>
                    </a:lnTo>
                    <a:lnTo>
                      <a:pt x="635" y="1467"/>
                    </a:lnTo>
                    <a:lnTo>
                      <a:pt x="2530" y="1233"/>
                    </a:lnTo>
                    <a:lnTo>
                      <a:pt x="2601" y="1210"/>
                    </a:lnTo>
                    <a:lnTo>
                      <a:pt x="2702" y="1244"/>
                    </a:lnTo>
                    <a:lnTo>
                      <a:pt x="3045" y="1198"/>
                    </a:lnTo>
                    <a:lnTo>
                      <a:pt x="3199" y="1056"/>
                    </a:lnTo>
                    <a:lnTo>
                      <a:pt x="3277" y="706"/>
                    </a:lnTo>
                    <a:lnTo>
                      <a:pt x="3223" y="456"/>
                    </a:lnTo>
                    <a:lnTo>
                      <a:pt x="2982" y="245"/>
                    </a:lnTo>
                    <a:lnTo>
                      <a:pt x="2511" y="363"/>
                    </a:lnTo>
                    <a:lnTo>
                      <a:pt x="2933" y="371"/>
                    </a:lnTo>
                    <a:lnTo>
                      <a:pt x="3115" y="510"/>
                    </a:lnTo>
                    <a:lnTo>
                      <a:pt x="3196" y="631"/>
                    </a:lnTo>
                    <a:lnTo>
                      <a:pt x="3202" y="811"/>
                    </a:lnTo>
                    <a:lnTo>
                      <a:pt x="3134" y="1027"/>
                    </a:lnTo>
                    <a:lnTo>
                      <a:pt x="3047" y="1124"/>
                    </a:lnTo>
                    <a:lnTo>
                      <a:pt x="2769" y="1161"/>
                    </a:lnTo>
                    <a:lnTo>
                      <a:pt x="2645" y="1121"/>
                    </a:lnTo>
                    <a:lnTo>
                      <a:pt x="2477" y="1205"/>
                    </a:lnTo>
                    <a:lnTo>
                      <a:pt x="688" y="1360"/>
                    </a:lnTo>
                    <a:lnTo>
                      <a:pt x="53" y="107"/>
                    </a:lnTo>
                    <a:lnTo>
                      <a:pt x="270" y="41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" name="Freeform 183"/>
              <p:cNvSpPr>
                <a:spLocks/>
              </p:cNvSpPr>
              <p:nvPr/>
            </p:nvSpPr>
            <p:spPr bwMode="auto">
              <a:xfrm>
                <a:off x="3148" y="2941"/>
                <a:ext cx="552" cy="163"/>
              </a:xfrm>
              <a:custGeom>
                <a:avLst/>
                <a:gdLst>
                  <a:gd name="T0" fmla="*/ 0 w 1656"/>
                  <a:gd name="T1" fmla="*/ 6 h 489"/>
                  <a:gd name="T2" fmla="*/ 2 w 1656"/>
                  <a:gd name="T3" fmla="*/ 5 h 489"/>
                  <a:gd name="T4" fmla="*/ 2 w 1656"/>
                  <a:gd name="T5" fmla="*/ 3 h 489"/>
                  <a:gd name="T6" fmla="*/ 2 w 1656"/>
                  <a:gd name="T7" fmla="*/ 2 h 489"/>
                  <a:gd name="T8" fmla="*/ 15 w 1656"/>
                  <a:gd name="T9" fmla="*/ 0 h 489"/>
                  <a:gd name="T10" fmla="*/ 4 w 1656"/>
                  <a:gd name="T11" fmla="*/ 2 h 489"/>
                  <a:gd name="T12" fmla="*/ 3 w 1656"/>
                  <a:gd name="T13" fmla="*/ 3 h 489"/>
                  <a:gd name="T14" fmla="*/ 13 w 1656"/>
                  <a:gd name="T15" fmla="*/ 3 h 489"/>
                  <a:gd name="T16" fmla="*/ 3 w 1656"/>
                  <a:gd name="T17" fmla="*/ 4 h 489"/>
                  <a:gd name="T18" fmla="*/ 2 w 1656"/>
                  <a:gd name="T19" fmla="*/ 5 h 489"/>
                  <a:gd name="T20" fmla="*/ 2 w 1656"/>
                  <a:gd name="T21" fmla="*/ 5 h 489"/>
                  <a:gd name="T22" fmla="*/ 20 w 1656"/>
                  <a:gd name="T23" fmla="*/ 4 h 489"/>
                  <a:gd name="T24" fmla="*/ 0 w 1656"/>
                  <a:gd name="T25" fmla="*/ 6 h 489"/>
                  <a:gd name="T26" fmla="*/ 0 w 1656"/>
                  <a:gd name="T27" fmla="*/ 6 h 4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56"/>
                  <a:gd name="T43" fmla="*/ 0 h 489"/>
                  <a:gd name="T44" fmla="*/ 1656 w 1656"/>
                  <a:gd name="T45" fmla="*/ 489 h 48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56" h="489">
                    <a:moveTo>
                      <a:pt x="0" y="489"/>
                    </a:moveTo>
                    <a:lnTo>
                      <a:pt x="133" y="366"/>
                    </a:lnTo>
                    <a:lnTo>
                      <a:pt x="193" y="256"/>
                    </a:lnTo>
                    <a:lnTo>
                      <a:pt x="177" y="123"/>
                    </a:lnTo>
                    <a:lnTo>
                      <a:pt x="1202" y="0"/>
                    </a:lnTo>
                    <a:lnTo>
                      <a:pt x="288" y="157"/>
                    </a:lnTo>
                    <a:lnTo>
                      <a:pt x="248" y="267"/>
                    </a:lnTo>
                    <a:lnTo>
                      <a:pt x="1030" y="223"/>
                    </a:lnTo>
                    <a:lnTo>
                      <a:pt x="232" y="340"/>
                    </a:lnTo>
                    <a:lnTo>
                      <a:pt x="187" y="384"/>
                    </a:lnTo>
                    <a:lnTo>
                      <a:pt x="143" y="411"/>
                    </a:lnTo>
                    <a:lnTo>
                      <a:pt x="1656" y="328"/>
                    </a:lnTo>
                    <a:lnTo>
                      <a:pt x="0" y="4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" name="Freeform 184"/>
              <p:cNvSpPr>
                <a:spLocks/>
              </p:cNvSpPr>
              <p:nvPr/>
            </p:nvSpPr>
            <p:spPr bwMode="auto">
              <a:xfrm>
                <a:off x="3149" y="2785"/>
                <a:ext cx="253" cy="111"/>
              </a:xfrm>
              <a:custGeom>
                <a:avLst/>
                <a:gdLst>
                  <a:gd name="T0" fmla="*/ 4 w 759"/>
                  <a:gd name="T1" fmla="*/ 0 h 332"/>
                  <a:gd name="T2" fmla="*/ 0 w 759"/>
                  <a:gd name="T3" fmla="*/ 0 h 332"/>
                  <a:gd name="T4" fmla="*/ 3 w 759"/>
                  <a:gd name="T5" fmla="*/ 4 h 332"/>
                  <a:gd name="T6" fmla="*/ 9 w 759"/>
                  <a:gd name="T7" fmla="*/ 4 h 332"/>
                  <a:gd name="T8" fmla="*/ 9 w 759"/>
                  <a:gd name="T9" fmla="*/ 3 h 332"/>
                  <a:gd name="T10" fmla="*/ 3 w 759"/>
                  <a:gd name="T11" fmla="*/ 3 h 332"/>
                  <a:gd name="T12" fmla="*/ 2 w 759"/>
                  <a:gd name="T13" fmla="*/ 1 h 332"/>
                  <a:gd name="T14" fmla="*/ 4 w 759"/>
                  <a:gd name="T15" fmla="*/ 0 h 332"/>
                  <a:gd name="T16" fmla="*/ 4 w 759"/>
                  <a:gd name="T17" fmla="*/ 0 h 332"/>
                  <a:gd name="T18" fmla="*/ 4 w 759"/>
                  <a:gd name="T19" fmla="*/ 0 h 3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9"/>
                  <a:gd name="T31" fmla="*/ 0 h 332"/>
                  <a:gd name="T32" fmla="*/ 759 w 759"/>
                  <a:gd name="T33" fmla="*/ 332 h 3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9" h="332">
                    <a:moveTo>
                      <a:pt x="292" y="0"/>
                    </a:moveTo>
                    <a:lnTo>
                      <a:pt x="0" y="15"/>
                    </a:lnTo>
                    <a:lnTo>
                      <a:pt x="221" y="332"/>
                    </a:lnTo>
                    <a:lnTo>
                      <a:pt x="759" y="291"/>
                    </a:lnTo>
                    <a:lnTo>
                      <a:pt x="700" y="251"/>
                    </a:lnTo>
                    <a:lnTo>
                      <a:pt x="261" y="266"/>
                    </a:lnTo>
                    <a:lnTo>
                      <a:pt x="145" y="71"/>
                    </a:lnTo>
                    <a:lnTo>
                      <a:pt x="360" y="19"/>
                    </a:lnTo>
                    <a:lnTo>
                      <a:pt x="2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0" name="Freeform 185"/>
              <p:cNvSpPr>
                <a:spLocks/>
              </p:cNvSpPr>
              <p:nvPr/>
            </p:nvSpPr>
            <p:spPr bwMode="auto">
              <a:xfrm>
                <a:off x="3582" y="2852"/>
                <a:ext cx="219" cy="28"/>
              </a:xfrm>
              <a:custGeom>
                <a:avLst/>
                <a:gdLst>
                  <a:gd name="T0" fmla="*/ 0 w 657"/>
                  <a:gd name="T1" fmla="*/ 1 h 84"/>
                  <a:gd name="T2" fmla="*/ 1 w 657"/>
                  <a:gd name="T3" fmla="*/ 1 h 84"/>
                  <a:gd name="T4" fmla="*/ 4 w 657"/>
                  <a:gd name="T5" fmla="*/ 1 h 84"/>
                  <a:gd name="T6" fmla="*/ 7 w 657"/>
                  <a:gd name="T7" fmla="*/ 0 h 84"/>
                  <a:gd name="T8" fmla="*/ 8 w 657"/>
                  <a:gd name="T9" fmla="*/ 0 h 84"/>
                  <a:gd name="T10" fmla="*/ 2 w 657"/>
                  <a:gd name="T11" fmla="*/ 0 h 84"/>
                  <a:gd name="T12" fmla="*/ 0 w 657"/>
                  <a:gd name="T13" fmla="*/ 1 h 84"/>
                  <a:gd name="T14" fmla="*/ 0 w 657"/>
                  <a:gd name="T15" fmla="*/ 1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57"/>
                  <a:gd name="T25" fmla="*/ 0 h 84"/>
                  <a:gd name="T26" fmla="*/ 657 w 657"/>
                  <a:gd name="T27" fmla="*/ 84 h 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57" h="84">
                    <a:moveTo>
                      <a:pt x="0" y="84"/>
                    </a:moveTo>
                    <a:lnTo>
                      <a:pt x="113" y="71"/>
                    </a:lnTo>
                    <a:lnTo>
                      <a:pt x="337" y="42"/>
                    </a:lnTo>
                    <a:lnTo>
                      <a:pt x="558" y="13"/>
                    </a:lnTo>
                    <a:lnTo>
                      <a:pt x="657" y="0"/>
                    </a:lnTo>
                    <a:lnTo>
                      <a:pt x="164" y="17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" name="Freeform 186"/>
              <p:cNvSpPr>
                <a:spLocks/>
              </p:cNvSpPr>
              <p:nvPr/>
            </p:nvSpPr>
            <p:spPr bwMode="auto">
              <a:xfrm>
                <a:off x="3203" y="2181"/>
                <a:ext cx="608" cy="150"/>
              </a:xfrm>
              <a:custGeom>
                <a:avLst/>
                <a:gdLst>
                  <a:gd name="T0" fmla="*/ 23 w 1825"/>
                  <a:gd name="T1" fmla="*/ 1 h 451"/>
                  <a:gd name="T2" fmla="*/ 19 w 1825"/>
                  <a:gd name="T3" fmla="*/ 1 h 451"/>
                  <a:gd name="T4" fmla="*/ 18 w 1825"/>
                  <a:gd name="T5" fmla="*/ 0 h 451"/>
                  <a:gd name="T6" fmla="*/ 17 w 1825"/>
                  <a:gd name="T7" fmla="*/ 0 h 451"/>
                  <a:gd name="T8" fmla="*/ 0 w 1825"/>
                  <a:gd name="T9" fmla="*/ 4 h 451"/>
                  <a:gd name="T10" fmla="*/ 6 w 1825"/>
                  <a:gd name="T11" fmla="*/ 6 h 451"/>
                  <a:gd name="T12" fmla="*/ 20 w 1825"/>
                  <a:gd name="T13" fmla="*/ 2 h 451"/>
                  <a:gd name="T14" fmla="*/ 5 w 1825"/>
                  <a:gd name="T15" fmla="*/ 5 h 451"/>
                  <a:gd name="T16" fmla="*/ 4 w 1825"/>
                  <a:gd name="T17" fmla="*/ 4 h 451"/>
                  <a:gd name="T18" fmla="*/ 17 w 1825"/>
                  <a:gd name="T19" fmla="*/ 1 h 451"/>
                  <a:gd name="T20" fmla="*/ 18 w 1825"/>
                  <a:gd name="T21" fmla="*/ 1 h 451"/>
                  <a:gd name="T22" fmla="*/ 23 w 1825"/>
                  <a:gd name="T23" fmla="*/ 1 h 451"/>
                  <a:gd name="T24" fmla="*/ 23 w 1825"/>
                  <a:gd name="T25" fmla="*/ 1 h 4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25"/>
                  <a:gd name="T40" fmla="*/ 0 h 451"/>
                  <a:gd name="T41" fmla="*/ 1825 w 1825"/>
                  <a:gd name="T42" fmla="*/ 451 h 4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25" h="451">
                    <a:moveTo>
                      <a:pt x="1825" y="97"/>
                    </a:moveTo>
                    <a:lnTo>
                      <a:pt x="1527" y="47"/>
                    </a:lnTo>
                    <a:lnTo>
                      <a:pt x="1472" y="4"/>
                    </a:lnTo>
                    <a:lnTo>
                      <a:pt x="1391" y="0"/>
                    </a:lnTo>
                    <a:lnTo>
                      <a:pt x="0" y="308"/>
                    </a:lnTo>
                    <a:lnTo>
                      <a:pt x="451" y="451"/>
                    </a:lnTo>
                    <a:lnTo>
                      <a:pt x="1628" y="153"/>
                    </a:lnTo>
                    <a:lnTo>
                      <a:pt x="433" y="385"/>
                    </a:lnTo>
                    <a:lnTo>
                      <a:pt x="310" y="305"/>
                    </a:lnTo>
                    <a:lnTo>
                      <a:pt x="1400" y="42"/>
                    </a:lnTo>
                    <a:lnTo>
                      <a:pt x="1476" y="63"/>
                    </a:lnTo>
                    <a:lnTo>
                      <a:pt x="1825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" name="Freeform 187"/>
              <p:cNvSpPr>
                <a:spLocks/>
              </p:cNvSpPr>
              <p:nvPr/>
            </p:nvSpPr>
            <p:spPr bwMode="auto">
              <a:xfrm>
                <a:off x="3653" y="2490"/>
                <a:ext cx="315" cy="128"/>
              </a:xfrm>
              <a:custGeom>
                <a:avLst/>
                <a:gdLst>
                  <a:gd name="T0" fmla="*/ 0 w 945"/>
                  <a:gd name="T1" fmla="*/ 5 h 382"/>
                  <a:gd name="T2" fmla="*/ 3 w 945"/>
                  <a:gd name="T3" fmla="*/ 1 h 382"/>
                  <a:gd name="T4" fmla="*/ 8 w 945"/>
                  <a:gd name="T5" fmla="*/ 0 h 382"/>
                  <a:gd name="T6" fmla="*/ 12 w 945"/>
                  <a:gd name="T7" fmla="*/ 1 h 382"/>
                  <a:gd name="T8" fmla="*/ 0 w 945"/>
                  <a:gd name="T9" fmla="*/ 5 h 382"/>
                  <a:gd name="T10" fmla="*/ 0 w 945"/>
                  <a:gd name="T11" fmla="*/ 5 h 3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45"/>
                  <a:gd name="T19" fmla="*/ 0 h 382"/>
                  <a:gd name="T20" fmla="*/ 945 w 945"/>
                  <a:gd name="T21" fmla="*/ 382 h 3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45" h="382">
                    <a:moveTo>
                      <a:pt x="0" y="382"/>
                    </a:moveTo>
                    <a:lnTo>
                      <a:pt x="272" y="118"/>
                    </a:lnTo>
                    <a:lnTo>
                      <a:pt x="663" y="0"/>
                    </a:lnTo>
                    <a:lnTo>
                      <a:pt x="945" y="118"/>
                    </a:lnTo>
                    <a:lnTo>
                      <a:pt x="0" y="382"/>
                    </a:lnTo>
                    <a:close/>
                  </a:path>
                </a:pathLst>
              </a:custGeom>
              <a:solidFill>
                <a:srgbClr val="F7A8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" name="Freeform 188"/>
              <p:cNvSpPr>
                <a:spLocks/>
              </p:cNvSpPr>
              <p:nvPr/>
            </p:nvSpPr>
            <p:spPr bwMode="auto">
              <a:xfrm>
                <a:off x="3499" y="2461"/>
                <a:ext cx="561" cy="391"/>
              </a:xfrm>
              <a:custGeom>
                <a:avLst/>
                <a:gdLst>
                  <a:gd name="T0" fmla="*/ 12 w 1682"/>
                  <a:gd name="T1" fmla="*/ 0 h 1174"/>
                  <a:gd name="T2" fmla="*/ 20 w 1682"/>
                  <a:gd name="T3" fmla="*/ 2 h 1174"/>
                  <a:gd name="T4" fmla="*/ 21 w 1682"/>
                  <a:gd name="T5" fmla="*/ 4 h 1174"/>
                  <a:gd name="T6" fmla="*/ 17 w 1682"/>
                  <a:gd name="T7" fmla="*/ 5 h 1174"/>
                  <a:gd name="T8" fmla="*/ 16 w 1682"/>
                  <a:gd name="T9" fmla="*/ 6 h 1174"/>
                  <a:gd name="T10" fmla="*/ 16 w 1682"/>
                  <a:gd name="T11" fmla="*/ 7 h 1174"/>
                  <a:gd name="T12" fmla="*/ 17 w 1682"/>
                  <a:gd name="T13" fmla="*/ 8 h 1174"/>
                  <a:gd name="T14" fmla="*/ 18 w 1682"/>
                  <a:gd name="T15" fmla="*/ 9 h 1174"/>
                  <a:gd name="T16" fmla="*/ 0 w 1682"/>
                  <a:gd name="T17" fmla="*/ 14 h 1174"/>
                  <a:gd name="T18" fmla="*/ 17 w 1682"/>
                  <a:gd name="T19" fmla="*/ 9 h 1174"/>
                  <a:gd name="T20" fmla="*/ 16 w 1682"/>
                  <a:gd name="T21" fmla="*/ 8 h 1174"/>
                  <a:gd name="T22" fmla="*/ 10 w 1682"/>
                  <a:gd name="T23" fmla="*/ 9 h 1174"/>
                  <a:gd name="T24" fmla="*/ 15 w 1682"/>
                  <a:gd name="T25" fmla="*/ 7 h 1174"/>
                  <a:gd name="T26" fmla="*/ 15 w 1682"/>
                  <a:gd name="T27" fmla="*/ 6 h 1174"/>
                  <a:gd name="T28" fmla="*/ 5 w 1682"/>
                  <a:gd name="T29" fmla="*/ 8 h 1174"/>
                  <a:gd name="T30" fmla="*/ 4 w 1682"/>
                  <a:gd name="T31" fmla="*/ 7 h 1174"/>
                  <a:gd name="T32" fmla="*/ 20 w 1682"/>
                  <a:gd name="T33" fmla="*/ 3 h 1174"/>
                  <a:gd name="T34" fmla="*/ 12 w 1682"/>
                  <a:gd name="T35" fmla="*/ 1 h 1174"/>
                  <a:gd name="T36" fmla="*/ 6 w 1682"/>
                  <a:gd name="T37" fmla="*/ 3 h 1174"/>
                  <a:gd name="T38" fmla="*/ 12 w 1682"/>
                  <a:gd name="T39" fmla="*/ 0 h 1174"/>
                  <a:gd name="T40" fmla="*/ 12 w 1682"/>
                  <a:gd name="T41" fmla="*/ 0 h 117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82"/>
                  <a:gd name="T64" fmla="*/ 0 h 1174"/>
                  <a:gd name="T65" fmla="*/ 1682 w 1682"/>
                  <a:gd name="T66" fmla="*/ 1174 h 117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82" h="1174">
                    <a:moveTo>
                      <a:pt x="939" y="0"/>
                    </a:moveTo>
                    <a:lnTo>
                      <a:pt x="1648" y="189"/>
                    </a:lnTo>
                    <a:lnTo>
                      <a:pt x="1682" y="300"/>
                    </a:lnTo>
                    <a:lnTo>
                      <a:pt x="1338" y="417"/>
                    </a:lnTo>
                    <a:lnTo>
                      <a:pt x="1293" y="505"/>
                    </a:lnTo>
                    <a:lnTo>
                      <a:pt x="1316" y="605"/>
                    </a:lnTo>
                    <a:lnTo>
                      <a:pt x="1366" y="678"/>
                    </a:lnTo>
                    <a:lnTo>
                      <a:pt x="1465" y="732"/>
                    </a:lnTo>
                    <a:lnTo>
                      <a:pt x="0" y="1174"/>
                    </a:lnTo>
                    <a:lnTo>
                      <a:pt x="1348" y="716"/>
                    </a:lnTo>
                    <a:lnTo>
                      <a:pt x="1259" y="662"/>
                    </a:lnTo>
                    <a:lnTo>
                      <a:pt x="828" y="755"/>
                    </a:lnTo>
                    <a:lnTo>
                      <a:pt x="1237" y="600"/>
                    </a:lnTo>
                    <a:lnTo>
                      <a:pt x="1243" y="473"/>
                    </a:lnTo>
                    <a:lnTo>
                      <a:pt x="368" y="666"/>
                    </a:lnTo>
                    <a:lnTo>
                      <a:pt x="346" y="573"/>
                    </a:lnTo>
                    <a:lnTo>
                      <a:pt x="1642" y="226"/>
                    </a:lnTo>
                    <a:lnTo>
                      <a:pt x="982" y="68"/>
                    </a:lnTo>
                    <a:lnTo>
                      <a:pt x="474" y="235"/>
                    </a:lnTo>
                    <a:lnTo>
                      <a:pt x="9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Freeform 189"/>
              <p:cNvSpPr>
                <a:spLocks/>
              </p:cNvSpPr>
              <p:nvPr/>
            </p:nvSpPr>
            <p:spPr bwMode="auto">
              <a:xfrm>
                <a:off x="3770" y="2810"/>
                <a:ext cx="99" cy="47"/>
              </a:xfrm>
              <a:custGeom>
                <a:avLst/>
                <a:gdLst>
                  <a:gd name="T0" fmla="*/ 2 w 297"/>
                  <a:gd name="T1" fmla="*/ 0 h 141"/>
                  <a:gd name="T2" fmla="*/ 4 w 297"/>
                  <a:gd name="T3" fmla="*/ 1 h 141"/>
                  <a:gd name="T4" fmla="*/ 0 w 297"/>
                  <a:gd name="T5" fmla="*/ 2 h 141"/>
                  <a:gd name="T6" fmla="*/ 2 w 297"/>
                  <a:gd name="T7" fmla="*/ 1 h 141"/>
                  <a:gd name="T8" fmla="*/ 2 w 297"/>
                  <a:gd name="T9" fmla="*/ 0 h 141"/>
                  <a:gd name="T10" fmla="*/ 2 w 297"/>
                  <a:gd name="T11" fmla="*/ 0 h 141"/>
                  <a:gd name="T12" fmla="*/ 2 w 297"/>
                  <a:gd name="T13" fmla="*/ 0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7"/>
                  <a:gd name="T22" fmla="*/ 0 h 141"/>
                  <a:gd name="T23" fmla="*/ 297 w 297"/>
                  <a:gd name="T24" fmla="*/ 141 h 1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7" h="141">
                    <a:moveTo>
                      <a:pt x="197" y="0"/>
                    </a:moveTo>
                    <a:lnTo>
                      <a:pt x="297" y="121"/>
                    </a:lnTo>
                    <a:lnTo>
                      <a:pt x="0" y="141"/>
                    </a:lnTo>
                    <a:lnTo>
                      <a:pt x="169" y="88"/>
                    </a:lnTo>
                    <a:lnTo>
                      <a:pt x="129" y="13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4" name="Group 190"/>
            <p:cNvGrpSpPr>
              <a:grpSpLocks/>
            </p:cNvGrpSpPr>
            <p:nvPr/>
          </p:nvGrpSpPr>
          <p:grpSpPr bwMode="auto">
            <a:xfrm>
              <a:off x="2112" y="2542"/>
              <a:ext cx="1207" cy="791"/>
              <a:chOff x="2880" y="2118"/>
              <a:chExt cx="1207" cy="1073"/>
            </a:xfrm>
          </p:grpSpPr>
          <p:sp>
            <p:nvSpPr>
              <p:cNvPr id="55" name="Freeform 191"/>
              <p:cNvSpPr>
                <a:spLocks/>
              </p:cNvSpPr>
              <p:nvPr/>
            </p:nvSpPr>
            <p:spPr bwMode="auto">
              <a:xfrm>
                <a:off x="2962" y="2240"/>
                <a:ext cx="856" cy="914"/>
              </a:xfrm>
              <a:custGeom>
                <a:avLst/>
                <a:gdLst>
                  <a:gd name="T0" fmla="*/ 1 w 2566"/>
                  <a:gd name="T1" fmla="*/ 0 h 2741"/>
                  <a:gd name="T2" fmla="*/ 1 w 2566"/>
                  <a:gd name="T3" fmla="*/ 4 h 2741"/>
                  <a:gd name="T4" fmla="*/ 0 w 2566"/>
                  <a:gd name="T5" fmla="*/ 7 h 2741"/>
                  <a:gd name="T6" fmla="*/ 4 w 2566"/>
                  <a:gd name="T7" fmla="*/ 10 h 2741"/>
                  <a:gd name="T8" fmla="*/ 0 w 2566"/>
                  <a:gd name="T9" fmla="*/ 20 h 2741"/>
                  <a:gd name="T10" fmla="*/ 7 w 2566"/>
                  <a:gd name="T11" fmla="*/ 34 h 2741"/>
                  <a:gd name="T12" fmla="*/ 22 w 2566"/>
                  <a:gd name="T13" fmla="*/ 32 h 2741"/>
                  <a:gd name="T14" fmla="*/ 32 w 2566"/>
                  <a:gd name="T15" fmla="*/ 23 h 2741"/>
                  <a:gd name="T16" fmla="*/ 22 w 2566"/>
                  <a:gd name="T17" fmla="*/ 3 h 2741"/>
                  <a:gd name="T18" fmla="*/ 1 w 2566"/>
                  <a:gd name="T19" fmla="*/ 0 h 2741"/>
                  <a:gd name="T20" fmla="*/ 1 w 2566"/>
                  <a:gd name="T21" fmla="*/ 0 h 27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66"/>
                  <a:gd name="T34" fmla="*/ 0 h 2741"/>
                  <a:gd name="T35" fmla="*/ 2566 w 2566"/>
                  <a:gd name="T36" fmla="*/ 2741 h 274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66" h="2741">
                    <a:moveTo>
                      <a:pt x="92" y="0"/>
                    </a:moveTo>
                    <a:lnTo>
                      <a:pt x="94" y="307"/>
                    </a:lnTo>
                    <a:lnTo>
                      <a:pt x="10" y="530"/>
                    </a:lnTo>
                    <a:lnTo>
                      <a:pt x="364" y="818"/>
                    </a:lnTo>
                    <a:lnTo>
                      <a:pt x="0" y="1593"/>
                    </a:lnTo>
                    <a:lnTo>
                      <a:pt x="560" y="2741"/>
                    </a:lnTo>
                    <a:lnTo>
                      <a:pt x="1750" y="2587"/>
                    </a:lnTo>
                    <a:lnTo>
                      <a:pt x="2566" y="1882"/>
                    </a:lnTo>
                    <a:lnTo>
                      <a:pt x="1775" y="2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192"/>
              <p:cNvSpPr>
                <a:spLocks/>
              </p:cNvSpPr>
              <p:nvPr/>
            </p:nvSpPr>
            <p:spPr bwMode="auto">
              <a:xfrm>
                <a:off x="2933" y="2550"/>
                <a:ext cx="194" cy="326"/>
              </a:xfrm>
              <a:custGeom>
                <a:avLst/>
                <a:gdLst>
                  <a:gd name="T0" fmla="*/ 4 w 582"/>
                  <a:gd name="T1" fmla="*/ 0 h 978"/>
                  <a:gd name="T2" fmla="*/ 0 w 582"/>
                  <a:gd name="T3" fmla="*/ 1 h 978"/>
                  <a:gd name="T4" fmla="*/ 0 w 582"/>
                  <a:gd name="T5" fmla="*/ 2 h 978"/>
                  <a:gd name="T6" fmla="*/ 7 w 582"/>
                  <a:gd name="T7" fmla="*/ 12 h 978"/>
                  <a:gd name="T8" fmla="*/ 4 w 582"/>
                  <a:gd name="T9" fmla="*/ 2 h 978"/>
                  <a:gd name="T10" fmla="*/ 4 w 582"/>
                  <a:gd name="T11" fmla="*/ 0 h 978"/>
                  <a:gd name="T12" fmla="*/ 4 w 582"/>
                  <a:gd name="T13" fmla="*/ 0 h 9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2"/>
                  <a:gd name="T22" fmla="*/ 0 h 978"/>
                  <a:gd name="T23" fmla="*/ 582 w 582"/>
                  <a:gd name="T24" fmla="*/ 978 h 9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2" h="978">
                    <a:moveTo>
                      <a:pt x="300" y="0"/>
                    </a:moveTo>
                    <a:lnTo>
                      <a:pt x="0" y="48"/>
                    </a:lnTo>
                    <a:lnTo>
                      <a:pt x="37" y="135"/>
                    </a:lnTo>
                    <a:lnTo>
                      <a:pt x="582" y="978"/>
                    </a:lnTo>
                    <a:lnTo>
                      <a:pt x="339" y="126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193"/>
              <p:cNvSpPr>
                <a:spLocks/>
              </p:cNvSpPr>
              <p:nvPr/>
            </p:nvSpPr>
            <p:spPr bwMode="auto">
              <a:xfrm>
                <a:off x="2908" y="2710"/>
                <a:ext cx="482" cy="458"/>
              </a:xfrm>
              <a:custGeom>
                <a:avLst/>
                <a:gdLst>
                  <a:gd name="T0" fmla="*/ 3 w 1445"/>
                  <a:gd name="T1" fmla="*/ 0 h 1374"/>
                  <a:gd name="T2" fmla="*/ 0 w 1445"/>
                  <a:gd name="T3" fmla="*/ 1 h 1374"/>
                  <a:gd name="T4" fmla="*/ 8 w 1445"/>
                  <a:gd name="T5" fmla="*/ 17 h 1374"/>
                  <a:gd name="T6" fmla="*/ 18 w 1445"/>
                  <a:gd name="T7" fmla="*/ 16 h 1374"/>
                  <a:gd name="T8" fmla="*/ 9 w 1445"/>
                  <a:gd name="T9" fmla="*/ 15 h 1374"/>
                  <a:gd name="T10" fmla="*/ 3 w 1445"/>
                  <a:gd name="T11" fmla="*/ 2 h 1374"/>
                  <a:gd name="T12" fmla="*/ 3 w 1445"/>
                  <a:gd name="T13" fmla="*/ 0 h 1374"/>
                  <a:gd name="T14" fmla="*/ 3 w 1445"/>
                  <a:gd name="T15" fmla="*/ 0 h 13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45"/>
                  <a:gd name="T25" fmla="*/ 0 h 1374"/>
                  <a:gd name="T26" fmla="*/ 1445 w 1445"/>
                  <a:gd name="T27" fmla="*/ 1374 h 13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45" h="1374">
                    <a:moveTo>
                      <a:pt x="247" y="0"/>
                    </a:moveTo>
                    <a:lnTo>
                      <a:pt x="0" y="93"/>
                    </a:lnTo>
                    <a:lnTo>
                      <a:pt x="656" y="1374"/>
                    </a:lnTo>
                    <a:lnTo>
                      <a:pt x="1445" y="1331"/>
                    </a:lnTo>
                    <a:lnTo>
                      <a:pt x="719" y="1182"/>
                    </a:lnTo>
                    <a:lnTo>
                      <a:pt x="204" y="156"/>
                    </a:lnTo>
                    <a:lnTo>
                      <a:pt x="247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194"/>
              <p:cNvSpPr>
                <a:spLocks/>
              </p:cNvSpPr>
              <p:nvPr/>
            </p:nvSpPr>
            <p:spPr bwMode="auto">
              <a:xfrm>
                <a:off x="2891" y="2128"/>
                <a:ext cx="564" cy="285"/>
              </a:xfrm>
              <a:custGeom>
                <a:avLst/>
                <a:gdLst>
                  <a:gd name="T0" fmla="*/ 18 w 1694"/>
                  <a:gd name="T1" fmla="*/ 0 h 855"/>
                  <a:gd name="T2" fmla="*/ 0 w 1694"/>
                  <a:gd name="T3" fmla="*/ 3 h 855"/>
                  <a:gd name="T4" fmla="*/ 0 w 1694"/>
                  <a:gd name="T5" fmla="*/ 4 h 855"/>
                  <a:gd name="T6" fmla="*/ 17 w 1694"/>
                  <a:gd name="T7" fmla="*/ 11 h 855"/>
                  <a:gd name="T8" fmla="*/ 21 w 1694"/>
                  <a:gd name="T9" fmla="*/ 9 h 855"/>
                  <a:gd name="T10" fmla="*/ 10 w 1694"/>
                  <a:gd name="T11" fmla="*/ 6 h 855"/>
                  <a:gd name="T12" fmla="*/ 19 w 1694"/>
                  <a:gd name="T13" fmla="*/ 1 h 855"/>
                  <a:gd name="T14" fmla="*/ 18 w 1694"/>
                  <a:gd name="T15" fmla="*/ 0 h 855"/>
                  <a:gd name="T16" fmla="*/ 18 w 1694"/>
                  <a:gd name="T17" fmla="*/ 0 h 8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94"/>
                  <a:gd name="T28" fmla="*/ 0 h 855"/>
                  <a:gd name="T29" fmla="*/ 1694 w 1694"/>
                  <a:gd name="T30" fmla="*/ 855 h 85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94" h="855">
                    <a:moveTo>
                      <a:pt x="1463" y="0"/>
                    </a:moveTo>
                    <a:lnTo>
                      <a:pt x="20" y="275"/>
                    </a:lnTo>
                    <a:lnTo>
                      <a:pt x="0" y="335"/>
                    </a:lnTo>
                    <a:lnTo>
                      <a:pt x="1389" y="855"/>
                    </a:lnTo>
                    <a:lnTo>
                      <a:pt x="1694" y="731"/>
                    </a:lnTo>
                    <a:lnTo>
                      <a:pt x="845" y="455"/>
                    </a:lnTo>
                    <a:lnTo>
                      <a:pt x="1509" y="75"/>
                    </a:lnTo>
                    <a:lnTo>
                      <a:pt x="1463" y="0"/>
                    </a:lnTo>
                    <a:close/>
                  </a:path>
                </a:pathLst>
              </a:custGeom>
              <a:solidFill>
                <a:srgbClr val="F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195"/>
              <p:cNvSpPr>
                <a:spLocks/>
              </p:cNvSpPr>
              <p:nvPr/>
            </p:nvSpPr>
            <p:spPr bwMode="auto">
              <a:xfrm>
                <a:off x="2904" y="2371"/>
                <a:ext cx="602" cy="272"/>
              </a:xfrm>
              <a:custGeom>
                <a:avLst/>
                <a:gdLst>
                  <a:gd name="T0" fmla="*/ 3 w 1806"/>
                  <a:gd name="T1" fmla="*/ 0 h 816"/>
                  <a:gd name="T2" fmla="*/ 0 w 1806"/>
                  <a:gd name="T3" fmla="*/ 1 h 816"/>
                  <a:gd name="T4" fmla="*/ 0 w 1806"/>
                  <a:gd name="T5" fmla="*/ 2 h 816"/>
                  <a:gd name="T6" fmla="*/ 17 w 1806"/>
                  <a:gd name="T7" fmla="*/ 10 h 816"/>
                  <a:gd name="T8" fmla="*/ 22 w 1806"/>
                  <a:gd name="T9" fmla="*/ 8 h 816"/>
                  <a:gd name="T10" fmla="*/ 22 w 1806"/>
                  <a:gd name="T11" fmla="*/ 7 h 816"/>
                  <a:gd name="T12" fmla="*/ 19 w 1806"/>
                  <a:gd name="T13" fmla="*/ 7 h 816"/>
                  <a:gd name="T14" fmla="*/ 17 w 1806"/>
                  <a:gd name="T15" fmla="*/ 8 h 816"/>
                  <a:gd name="T16" fmla="*/ 3 w 1806"/>
                  <a:gd name="T17" fmla="*/ 2 h 816"/>
                  <a:gd name="T18" fmla="*/ 3 w 1806"/>
                  <a:gd name="T19" fmla="*/ 0 h 816"/>
                  <a:gd name="T20" fmla="*/ 3 w 1806"/>
                  <a:gd name="T21" fmla="*/ 0 h 8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06"/>
                  <a:gd name="T34" fmla="*/ 0 h 816"/>
                  <a:gd name="T35" fmla="*/ 1806 w 1806"/>
                  <a:gd name="T36" fmla="*/ 816 h 8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06" h="816">
                    <a:moveTo>
                      <a:pt x="241" y="0"/>
                    </a:moveTo>
                    <a:lnTo>
                      <a:pt x="0" y="101"/>
                    </a:lnTo>
                    <a:lnTo>
                      <a:pt x="0" y="172"/>
                    </a:lnTo>
                    <a:lnTo>
                      <a:pt x="1349" y="816"/>
                    </a:lnTo>
                    <a:lnTo>
                      <a:pt x="1779" y="687"/>
                    </a:lnTo>
                    <a:lnTo>
                      <a:pt x="1806" y="570"/>
                    </a:lnTo>
                    <a:lnTo>
                      <a:pt x="1574" y="551"/>
                    </a:lnTo>
                    <a:lnTo>
                      <a:pt x="1344" y="636"/>
                    </a:lnTo>
                    <a:lnTo>
                      <a:pt x="207" y="129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F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196"/>
              <p:cNvSpPr>
                <a:spLocks/>
              </p:cNvSpPr>
              <p:nvPr/>
            </p:nvSpPr>
            <p:spPr bwMode="auto">
              <a:xfrm>
                <a:off x="3010" y="2500"/>
                <a:ext cx="454" cy="360"/>
              </a:xfrm>
              <a:custGeom>
                <a:avLst/>
                <a:gdLst>
                  <a:gd name="T0" fmla="*/ 0 w 1360"/>
                  <a:gd name="T1" fmla="*/ 1 h 1080"/>
                  <a:gd name="T2" fmla="*/ 0 w 1360"/>
                  <a:gd name="T3" fmla="*/ 2 h 1080"/>
                  <a:gd name="T4" fmla="*/ 0 w 1360"/>
                  <a:gd name="T5" fmla="*/ 4 h 1080"/>
                  <a:gd name="T6" fmla="*/ 1 w 1360"/>
                  <a:gd name="T7" fmla="*/ 5 h 1080"/>
                  <a:gd name="T8" fmla="*/ 3 w 1360"/>
                  <a:gd name="T9" fmla="*/ 5 h 1080"/>
                  <a:gd name="T10" fmla="*/ 10 w 1360"/>
                  <a:gd name="T11" fmla="*/ 10 h 1080"/>
                  <a:gd name="T12" fmla="*/ 13 w 1360"/>
                  <a:gd name="T13" fmla="*/ 13 h 1080"/>
                  <a:gd name="T14" fmla="*/ 15 w 1360"/>
                  <a:gd name="T15" fmla="*/ 13 h 1080"/>
                  <a:gd name="T16" fmla="*/ 15 w 1360"/>
                  <a:gd name="T17" fmla="*/ 10 h 1080"/>
                  <a:gd name="T18" fmla="*/ 17 w 1360"/>
                  <a:gd name="T19" fmla="*/ 6 h 1080"/>
                  <a:gd name="T20" fmla="*/ 13 w 1360"/>
                  <a:gd name="T21" fmla="*/ 6 h 1080"/>
                  <a:gd name="T22" fmla="*/ 1 w 1360"/>
                  <a:gd name="T23" fmla="*/ 0 h 1080"/>
                  <a:gd name="T24" fmla="*/ 0 w 1360"/>
                  <a:gd name="T25" fmla="*/ 1 h 1080"/>
                  <a:gd name="T26" fmla="*/ 0 w 1360"/>
                  <a:gd name="T27" fmla="*/ 1 h 108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60"/>
                  <a:gd name="T43" fmla="*/ 0 h 1080"/>
                  <a:gd name="T44" fmla="*/ 1360 w 1360"/>
                  <a:gd name="T45" fmla="*/ 1080 h 108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60" h="1080">
                    <a:moveTo>
                      <a:pt x="6" y="59"/>
                    </a:moveTo>
                    <a:lnTo>
                      <a:pt x="0" y="180"/>
                    </a:lnTo>
                    <a:lnTo>
                      <a:pt x="10" y="314"/>
                    </a:lnTo>
                    <a:lnTo>
                      <a:pt x="78" y="384"/>
                    </a:lnTo>
                    <a:lnTo>
                      <a:pt x="226" y="419"/>
                    </a:lnTo>
                    <a:lnTo>
                      <a:pt x="805" y="844"/>
                    </a:lnTo>
                    <a:lnTo>
                      <a:pt x="1060" y="1040"/>
                    </a:lnTo>
                    <a:lnTo>
                      <a:pt x="1244" y="1080"/>
                    </a:lnTo>
                    <a:lnTo>
                      <a:pt x="1219" y="835"/>
                    </a:lnTo>
                    <a:lnTo>
                      <a:pt x="1360" y="465"/>
                    </a:lnTo>
                    <a:lnTo>
                      <a:pt x="1075" y="450"/>
                    </a:lnTo>
                    <a:lnTo>
                      <a:pt x="50" y="0"/>
                    </a:lnTo>
                    <a:lnTo>
                      <a:pt x="6" y="59"/>
                    </a:lnTo>
                    <a:close/>
                  </a:path>
                </a:pathLst>
              </a:custGeom>
              <a:solidFill>
                <a:srgbClr val="F7A8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197"/>
              <p:cNvSpPr>
                <a:spLocks/>
              </p:cNvSpPr>
              <p:nvPr/>
            </p:nvSpPr>
            <p:spPr bwMode="auto">
              <a:xfrm>
                <a:off x="3286" y="2193"/>
                <a:ext cx="549" cy="130"/>
              </a:xfrm>
              <a:custGeom>
                <a:avLst/>
                <a:gdLst>
                  <a:gd name="T0" fmla="*/ 0 w 1646"/>
                  <a:gd name="T1" fmla="*/ 4 h 390"/>
                  <a:gd name="T2" fmla="*/ 1 w 1646"/>
                  <a:gd name="T3" fmla="*/ 3 h 390"/>
                  <a:gd name="T4" fmla="*/ 2 w 1646"/>
                  <a:gd name="T5" fmla="*/ 3 h 390"/>
                  <a:gd name="T6" fmla="*/ 3 w 1646"/>
                  <a:gd name="T7" fmla="*/ 3 h 390"/>
                  <a:gd name="T8" fmla="*/ 5 w 1646"/>
                  <a:gd name="T9" fmla="*/ 2 h 390"/>
                  <a:gd name="T10" fmla="*/ 6 w 1646"/>
                  <a:gd name="T11" fmla="*/ 2 h 390"/>
                  <a:gd name="T12" fmla="*/ 7 w 1646"/>
                  <a:gd name="T13" fmla="*/ 2 h 390"/>
                  <a:gd name="T14" fmla="*/ 9 w 1646"/>
                  <a:gd name="T15" fmla="*/ 1 h 390"/>
                  <a:gd name="T16" fmla="*/ 10 w 1646"/>
                  <a:gd name="T17" fmla="*/ 1 h 390"/>
                  <a:gd name="T18" fmla="*/ 11 w 1646"/>
                  <a:gd name="T19" fmla="*/ 1 h 390"/>
                  <a:gd name="T20" fmla="*/ 13 w 1646"/>
                  <a:gd name="T21" fmla="*/ 1 h 390"/>
                  <a:gd name="T22" fmla="*/ 14 w 1646"/>
                  <a:gd name="T23" fmla="*/ 0 h 390"/>
                  <a:gd name="T24" fmla="*/ 15 w 1646"/>
                  <a:gd name="T25" fmla="*/ 0 h 390"/>
                  <a:gd name="T26" fmla="*/ 20 w 1646"/>
                  <a:gd name="T27" fmla="*/ 1 h 390"/>
                  <a:gd name="T28" fmla="*/ 2 w 1646"/>
                  <a:gd name="T29" fmla="*/ 5 h 390"/>
                  <a:gd name="T30" fmla="*/ 0 w 1646"/>
                  <a:gd name="T31" fmla="*/ 4 h 390"/>
                  <a:gd name="T32" fmla="*/ 0 w 1646"/>
                  <a:gd name="T33" fmla="*/ 4 h 39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46"/>
                  <a:gd name="T52" fmla="*/ 0 h 390"/>
                  <a:gd name="T53" fmla="*/ 1646 w 1646"/>
                  <a:gd name="T54" fmla="*/ 390 h 39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46" h="390">
                    <a:moveTo>
                      <a:pt x="0" y="292"/>
                    </a:moveTo>
                    <a:lnTo>
                      <a:pt x="53" y="273"/>
                    </a:lnTo>
                    <a:lnTo>
                      <a:pt x="191" y="238"/>
                    </a:lnTo>
                    <a:lnTo>
                      <a:pt x="281" y="216"/>
                    </a:lnTo>
                    <a:lnTo>
                      <a:pt x="383" y="190"/>
                    </a:lnTo>
                    <a:lnTo>
                      <a:pt x="490" y="165"/>
                    </a:lnTo>
                    <a:lnTo>
                      <a:pt x="602" y="139"/>
                    </a:lnTo>
                    <a:lnTo>
                      <a:pt x="715" y="112"/>
                    </a:lnTo>
                    <a:lnTo>
                      <a:pt x="822" y="87"/>
                    </a:lnTo>
                    <a:lnTo>
                      <a:pt x="924" y="64"/>
                    </a:lnTo>
                    <a:lnTo>
                      <a:pt x="1014" y="43"/>
                    </a:lnTo>
                    <a:lnTo>
                      <a:pt x="1150" y="12"/>
                    </a:lnTo>
                    <a:lnTo>
                      <a:pt x="1202" y="0"/>
                    </a:lnTo>
                    <a:lnTo>
                      <a:pt x="1646" y="75"/>
                    </a:lnTo>
                    <a:lnTo>
                      <a:pt x="158" y="390"/>
                    </a:lnTo>
                    <a:lnTo>
                      <a:pt x="0" y="292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198"/>
              <p:cNvSpPr>
                <a:spLocks/>
              </p:cNvSpPr>
              <p:nvPr/>
            </p:nvSpPr>
            <p:spPr bwMode="auto">
              <a:xfrm>
                <a:off x="3279" y="2664"/>
                <a:ext cx="86" cy="139"/>
              </a:xfrm>
              <a:custGeom>
                <a:avLst/>
                <a:gdLst>
                  <a:gd name="T0" fmla="*/ 1 w 259"/>
                  <a:gd name="T1" fmla="*/ 0 h 417"/>
                  <a:gd name="T2" fmla="*/ 3 w 259"/>
                  <a:gd name="T3" fmla="*/ 0 h 417"/>
                  <a:gd name="T4" fmla="*/ 2 w 259"/>
                  <a:gd name="T5" fmla="*/ 3 h 417"/>
                  <a:gd name="T6" fmla="*/ 1 w 259"/>
                  <a:gd name="T7" fmla="*/ 5 h 417"/>
                  <a:gd name="T8" fmla="*/ 0 w 259"/>
                  <a:gd name="T9" fmla="*/ 4 h 417"/>
                  <a:gd name="T10" fmla="*/ 0 w 259"/>
                  <a:gd name="T11" fmla="*/ 1 h 417"/>
                  <a:gd name="T12" fmla="*/ 1 w 259"/>
                  <a:gd name="T13" fmla="*/ 0 h 417"/>
                  <a:gd name="T14" fmla="*/ 1 w 259"/>
                  <a:gd name="T15" fmla="*/ 0 h 4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9"/>
                  <a:gd name="T25" fmla="*/ 0 h 417"/>
                  <a:gd name="T26" fmla="*/ 259 w 259"/>
                  <a:gd name="T27" fmla="*/ 417 h 4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9" h="417">
                    <a:moveTo>
                      <a:pt x="75" y="0"/>
                    </a:moveTo>
                    <a:lnTo>
                      <a:pt x="259" y="21"/>
                    </a:lnTo>
                    <a:lnTo>
                      <a:pt x="135" y="241"/>
                    </a:lnTo>
                    <a:lnTo>
                      <a:pt x="110" y="417"/>
                    </a:lnTo>
                    <a:lnTo>
                      <a:pt x="0" y="350"/>
                    </a:lnTo>
                    <a:lnTo>
                      <a:pt x="25" y="8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199"/>
              <p:cNvSpPr>
                <a:spLocks/>
              </p:cNvSpPr>
              <p:nvPr/>
            </p:nvSpPr>
            <p:spPr bwMode="auto">
              <a:xfrm>
                <a:off x="3216" y="2803"/>
                <a:ext cx="141" cy="82"/>
              </a:xfrm>
              <a:custGeom>
                <a:avLst/>
                <a:gdLst>
                  <a:gd name="T0" fmla="*/ 0 w 423"/>
                  <a:gd name="T1" fmla="*/ 0 h 247"/>
                  <a:gd name="T2" fmla="*/ 2 w 423"/>
                  <a:gd name="T3" fmla="*/ 0 h 247"/>
                  <a:gd name="T4" fmla="*/ 5 w 423"/>
                  <a:gd name="T5" fmla="*/ 2 h 247"/>
                  <a:gd name="T6" fmla="*/ 1 w 423"/>
                  <a:gd name="T7" fmla="*/ 3 h 247"/>
                  <a:gd name="T8" fmla="*/ 0 w 423"/>
                  <a:gd name="T9" fmla="*/ 0 h 247"/>
                  <a:gd name="T10" fmla="*/ 0 w 423"/>
                  <a:gd name="T11" fmla="*/ 0 h 2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3"/>
                  <a:gd name="T19" fmla="*/ 0 h 247"/>
                  <a:gd name="T20" fmla="*/ 423 w 423"/>
                  <a:gd name="T21" fmla="*/ 247 h 2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3" h="247">
                    <a:moveTo>
                      <a:pt x="0" y="16"/>
                    </a:moveTo>
                    <a:lnTo>
                      <a:pt x="174" y="0"/>
                    </a:lnTo>
                    <a:lnTo>
                      <a:pt x="423" y="201"/>
                    </a:lnTo>
                    <a:lnTo>
                      <a:pt x="44" y="24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0EA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200"/>
              <p:cNvSpPr>
                <a:spLocks/>
              </p:cNvSpPr>
              <p:nvPr/>
            </p:nvSpPr>
            <p:spPr bwMode="auto">
              <a:xfrm>
                <a:off x="3177" y="2893"/>
                <a:ext cx="793" cy="250"/>
              </a:xfrm>
              <a:custGeom>
                <a:avLst/>
                <a:gdLst>
                  <a:gd name="T0" fmla="*/ 2 w 2378"/>
                  <a:gd name="T1" fmla="*/ 4 h 751"/>
                  <a:gd name="T2" fmla="*/ 2 w 2378"/>
                  <a:gd name="T3" fmla="*/ 6 h 751"/>
                  <a:gd name="T4" fmla="*/ 0 w 2378"/>
                  <a:gd name="T5" fmla="*/ 7 h 751"/>
                  <a:gd name="T6" fmla="*/ 7 w 2378"/>
                  <a:gd name="T7" fmla="*/ 9 h 751"/>
                  <a:gd name="T8" fmla="*/ 21 w 2378"/>
                  <a:gd name="T9" fmla="*/ 8 h 751"/>
                  <a:gd name="T10" fmla="*/ 22 w 2378"/>
                  <a:gd name="T11" fmla="*/ 8 h 751"/>
                  <a:gd name="T12" fmla="*/ 24 w 2378"/>
                  <a:gd name="T13" fmla="*/ 8 h 751"/>
                  <a:gd name="T14" fmla="*/ 25 w 2378"/>
                  <a:gd name="T15" fmla="*/ 8 h 751"/>
                  <a:gd name="T16" fmla="*/ 27 w 2378"/>
                  <a:gd name="T17" fmla="*/ 7 h 751"/>
                  <a:gd name="T18" fmla="*/ 27 w 2378"/>
                  <a:gd name="T19" fmla="*/ 7 h 751"/>
                  <a:gd name="T20" fmla="*/ 28 w 2378"/>
                  <a:gd name="T21" fmla="*/ 7 h 751"/>
                  <a:gd name="T22" fmla="*/ 29 w 2378"/>
                  <a:gd name="T23" fmla="*/ 6 h 751"/>
                  <a:gd name="T24" fmla="*/ 29 w 2378"/>
                  <a:gd name="T25" fmla="*/ 6 h 751"/>
                  <a:gd name="T26" fmla="*/ 29 w 2378"/>
                  <a:gd name="T27" fmla="*/ 2 h 751"/>
                  <a:gd name="T28" fmla="*/ 27 w 2378"/>
                  <a:gd name="T29" fmla="*/ 0 h 751"/>
                  <a:gd name="T30" fmla="*/ 18 w 2378"/>
                  <a:gd name="T31" fmla="*/ 2 h 751"/>
                  <a:gd name="T32" fmla="*/ 2 w 2378"/>
                  <a:gd name="T33" fmla="*/ 4 h 751"/>
                  <a:gd name="T34" fmla="*/ 2 w 2378"/>
                  <a:gd name="T35" fmla="*/ 4 h 7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378"/>
                  <a:gd name="T55" fmla="*/ 0 h 751"/>
                  <a:gd name="T56" fmla="*/ 2378 w 2378"/>
                  <a:gd name="T57" fmla="*/ 751 h 75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378" h="751">
                    <a:moveTo>
                      <a:pt x="155" y="301"/>
                    </a:moveTo>
                    <a:lnTo>
                      <a:pt x="129" y="450"/>
                    </a:lnTo>
                    <a:lnTo>
                      <a:pt x="0" y="601"/>
                    </a:lnTo>
                    <a:lnTo>
                      <a:pt x="563" y="751"/>
                    </a:lnTo>
                    <a:lnTo>
                      <a:pt x="1684" y="647"/>
                    </a:lnTo>
                    <a:lnTo>
                      <a:pt x="1763" y="616"/>
                    </a:lnTo>
                    <a:lnTo>
                      <a:pt x="1913" y="647"/>
                    </a:lnTo>
                    <a:lnTo>
                      <a:pt x="2042" y="630"/>
                    </a:lnTo>
                    <a:lnTo>
                      <a:pt x="2187" y="607"/>
                    </a:lnTo>
                    <a:lnTo>
                      <a:pt x="2221" y="580"/>
                    </a:lnTo>
                    <a:lnTo>
                      <a:pt x="2276" y="534"/>
                    </a:lnTo>
                    <a:lnTo>
                      <a:pt x="2326" y="490"/>
                    </a:lnTo>
                    <a:lnTo>
                      <a:pt x="2348" y="471"/>
                    </a:lnTo>
                    <a:lnTo>
                      <a:pt x="2378" y="186"/>
                    </a:lnTo>
                    <a:lnTo>
                      <a:pt x="2218" y="0"/>
                    </a:lnTo>
                    <a:lnTo>
                      <a:pt x="1439" y="140"/>
                    </a:lnTo>
                    <a:lnTo>
                      <a:pt x="155" y="301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201"/>
              <p:cNvSpPr>
                <a:spLocks/>
              </p:cNvSpPr>
              <p:nvPr/>
            </p:nvSpPr>
            <p:spPr bwMode="auto">
              <a:xfrm>
                <a:off x="2961" y="2573"/>
                <a:ext cx="1021" cy="577"/>
              </a:xfrm>
              <a:custGeom>
                <a:avLst/>
                <a:gdLst>
                  <a:gd name="T0" fmla="*/ 0 w 3063"/>
                  <a:gd name="T1" fmla="*/ 0 h 1730"/>
                  <a:gd name="T2" fmla="*/ 2 w 3063"/>
                  <a:gd name="T3" fmla="*/ 0 h 1730"/>
                  <a:gd name="T4" fmla="*/ 3 w 3063"/>
                  <a:gd name="T5" fmla="*/ 2 h 1730"/>
                  <a:gd name="T6" fmla="*/ 4 w 3063"/>
                  <a:gd name="T7" fmla="*/ 3 h 1730"/>
                  <a:gd name="T8" fmla="*/ 11 w 3063"/>
                  <a:gd name="T9" fmla="*/ 8 h 1730"/>
                  <a:gd name="T10" fmla="*/ 8 w 3063"/>
                  <a:gd name="T11" fmla="*/ 8 h 1730"/>
                  <a:gd name="T12" fmla="*/ 10 w 3063"/>
                  <a:gd name="T13" fmla="*/ 12 h 1730"/>
                  <a:gd name="T14" fmla="*/ 16 w 3063"/>
                  <a:gd name="T15" fmla="*/ 11 h 1730"/>
                  <a:gd name="T16" fmla="*/ 20 w 3063"/>
                  <a:gd name="T17" fmla="*/ 12 h 1730"/>
                  <a:gd name="T18" fmla="*/ 30 w 3063"/>
                  <a:gd name="T19" fmla="*/ 9 h 1730"/>
                  <a:gd name="T20" fmla="*/ 36 w 3063"/>
                  <a:gd name="T21" fmla="*/ 9 h 1730"/>
                  <a:gd name="T22" fmla="*/ 38 w 3063"/>
                  <a:gd name="T23" fmla="*/ 12 h 1730"/>
                  <a:gd name="T24" fmla="*/ 37 w 3063"/>
                  <a:gd name="T25" fmla="*/ 18 h 1730"/>
                  <a:gd name="T26" fmla="*/ 35 w 3063"/>
                  <a:gd name="T27" fmla="*/ 19 h 1730"/>
                  <a:gd name="T28" fmla="*/ 31 w 3063"/>
                  <a:gd name="T29" fmla="*/ 20 h 1730"/>
                  <a:gd name="T30" fmla="*/ 29 w 3063"/>
                  <a:gd name="T31" fmla="*/ 20 h 1730"/>
                  <a:gd name="T32" fmla="*/ 28 w 3063"/>
                  <a:gd name="T33" fmla="*/ 20 h 1730"/>
                  <a:gd name="T34" fmla="*/ 14 w 3063"/>
                  <a:gd name="T35" fmla="*/ 21 h 1730"/>
                  <a:gd name="T36" fmla="*/ 7 w 3063"/>
                  <a:gd name="T37" fmla="*/ 20 h 1730"/>
                  <a:gd name="T38" fmla="*/ 12 w 3063"/>
                  <a:gd name="T39" fmla="*/ 19 h 1730"/>
                  <a:gd name="T40" fmla="*/ 32 w 3063"/>
                  <a:gd name="T41" fmla="*/ 17 h 1730"/>
                  <a:gd name="T42" fmla="*/ 35 w 3063"/>
                  <a:gd name="T43" fmla="*/ 17 h 1730"/>
                  <a:gd name="T44" fmla="*/ 36 w 3063"/>
                  <a:gd name="T45" fmla="*/ 14 h 1730"/>
                  <a:gd name="T46" fmla="*/ 36 w 3063"/>
                  <a:gd name="T47" fmla="*/ 14 h 1730"/>
                  <a:gd name="T48" fmla="*/ 35 w 3063"/>
                  <a:gd name="T49" fmla="*/ 13 h 1730"/>
                  <a:gd name="T50" fmla="*/ 35 w 3063"/>
                  <a:gd name="T51" fmla="*/ 13 h 1730"/>
                  <a:gd name="T52" fmla="*/ 35 w 3063"/>
                  <a:gd name="T53" fmla="*/ 13 h 1730"/>
                  <a:gd name="T54" fmla="*/ 34 w 3063"/>
                  <a:gd name="T55" fmla="*/ 12 h 1730"/>
                  <a:gd name="T56" fmla="*/ 31 w 3063"/>
                  <a:gd name="T57" fmla="*/ 12 h 1730"/>
                  <a:gd name="T58" fmla="*/ 29 w 3063"/>
                  <a:gd name="T59" fmla="*/ 13 h 1730"/>
                  <a:gd name="T60" fmla="*/ 28 w 3063"/>
                  <a:gd name="T61" fmla="*/ 13 h 1730"/>
                  <a:gd name="T62" fmla="*/ 10 w 3063"/>
                  <a:gd name="T63" fmla="*/ 15 h 1730"/>
                  <a:gd name="T64" fmla="*/ 9 w 3063"/>
                  <a:gd name="T65" fmla="*/ 15 h 1730"/>
                  <a:gd name="T66" fmla="*/ 0 w 3063"/>
                  <a:gd name="T67" fmla="*/ 1 h 1730"/>
                  <a:gd name="T68" fmla="*/ 6 w 3063"/>
                  <a:gd name="T69" fmla="*/ 9 h 1730"/>
                  <a:gd name="T70" fmla="*/ 0 w 3063"/>
                  <a:gd name="T71" fmla="*/ 0 h 1730"/>
                  <a:gd name="T72" fmla="*/ 0 w 3063"/>
                  <a:gd name="T73" fmla="*/ 0 h 1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063"/>
                  <a:gd name="T112" fmla="*/ 0 h 1730"/>
                  <a:gd name="T113" fmla="*/ 3063 w 3063"/>
                  <a:gd name="T114" fmla="*/ 1730 h 1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063" h="1730">
                    <a:moveTo>
                      <a:pt x="15" y="29"/>
                    </a:moveTo>
                    <a:lnTo>
                      <a:pt x="134" y="0"/>
                    </a:lnTo>
                    <a:lnTo>
                      <a:pt x="205" y="184"/>
                    </a:lnTo>
                    <a:lnTo>
                      <a:pt x="306" y="212"/>
                    </a:lnTo>
                    <a:lnTo>
                      <a:pt x="880" y="630"/>
                    </a:lnTo>
                    <a:lnTo>
                      <a:pt x="669" y="680"/>
                    </a:lnTo>
                    <a:lnTo>
                      <a:pt x="809" y="936"/>
                    </a:lnTo>
                    <a:lnTo>
                      <a:pt x="1284" y="885"/>
                    </a:lnTo>
                    <a:lnTo>
                      <a:pt x="1594" y="980"/>
                    </a:lnTo>
                    <a:lnTo>
                      <a:pt x="2453" y="705"/>
                    </a:lnTo>
                    <a:lnTo>
                      <a:pt x="2883" y="730"/>
                    </a:lnTo>
                    <a:lnTo>
                      <a:pt x="3063" y="970"/>
                    </a:lnTo>
                    <a:lnTo>
                      <a:pt x="3014" y="1427"/>
                    </a:lnTo>
                    <a:lnTo>
                      <a:pt x="2858" y="1555"/>
                    </a:lnTo>
                    <a:lnTo>
                      <a:pt x="2537" y="1614"/>
                    </a:lnTo>
                    <a:lnTo>
                      <a:pt x="2388" y="1581"/>
                    </a:lnTo>
                    <a:lnTo>
                      <a:pt x="2269" y="1620"/>
                    </a:lnTo>
                    <a:lnTo>
                      <a:pt x="1115" y="1730"/>
                    </a:lnTo>
                    <a:lnTo>
                      <a:pt x="561" y="1594"/>
                    </a:lnTo>
                    <a:lnTo>
                      <a:pt x="964" y="1535"/>
                    </a:lnTo>
                    <a:lnTo>
                      <a:pt x="2554" y="1409"/>
                    </a:lnTo>
                    <a:lnTo>
                      <a:pt x="2808" y="1395"/>
                    </a:lnTo>
                    <a:lnTo>
                      <a:pt x="2908" y="1160"/>
                    </a:lnTo>
                    <a:lnTo>
                      <a:pt x="2892" y="1133"/>
                    </a:lnTo>
                    <a:lnTo>
                      <a:pt x="2855" y="1074"/>
                    </a:lnTo>
                    <a:lnTo>
                      <a:pt x="2834" y="1042"/>
                    </a:lnTo>
                    <a:lnTo>
                      <a:pt x="2815" y="1012"/>
                    </a:lnTo>
                    <a:lnTo>
                      <a:pt x="2788" y="980"/>
                    </a:lnTo>
                    <a:lnTo>
                      <a:pt x="2536" y="1006"/>
                    </a:lnTo>
                    <a:lnTo>
                      <a:pt x="2372" y="1029"/>
                    </a:lnTo>
                    <a:lnTo>
                      <a:pt x="2298" y="1040"/>
                    </a:lnTo>
                    <a:lnTo>
                      <a:pt x="784" y="1215"/>
                    </a:lnTo>
                    <a:lnTo>
                      <a:pt x="703" y="1237"/>
                    </a:lnTo>
                    <a:lnTo>
                      <a:pt x="0" y="119"/>
                    </a:lnTo>
                    <a:lnTo>
                      <a:pt x="459" y="710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7A7A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202"/>
              <p:cNvSpPr>
                <a:spLocks/>
              </p:cNvSpPr>
              <p:nvPr/>
            </p:nvSpPr>
            <p:spPr bwMode="auto">
              <a:xfrm>
                <a:off x="3660" y="2798"/>
                <a:ext cx="198" cy="60"/>
              </a:xfrm>
              <a:custGeom>
                <a:avLst/>
                <a:gdLst>
                  <a:gd name="T0" fmla="*/ 0 w 593"/>
                  <a:gd name="T1" fmla="*/ 2 h 178"/>
                  <a:gd name="T2" fmla="*/ 5 w 593"/>
                  <a:gd name="T3" fmla="*/ 2 h 178"/>
                  <a:gd name="T4" fmla="*/ 7 w 593"/>
                  <a:gd name="T5" fmla="*/ 2 h 178"/>
                  <a:gd name="T6" fmla="*/ 6 w 593"/>
                  <a:gd name="T7" fmla="*/ 1 h 178"/>
                  <a:gd name="T8" fmla="*/ 7 w 593"/>
                  <a:gd name="T9" fmla="*/ 0 h 178"/>
                  <a:gd name="T10" fmla="*/ 5 w 593"/>
                  <a:gd name="T11" fmla="*/ 0 h 178"/>
                  <a:gd name="T12" fmla="*/ 2 w 593"/>
                  <a:gd name="T13" fmla="*/ 2 h 178"/>
                  <a:gd name="T14" fmla="*/ 0 w 593"/>
                  <a:gd name="T15" fmla="*/ 2 h 178"/>
                  <a:gd name="T16" fmla="*/ 0 w 593"/>
                  <a:gd name="T17" fmla="*/ 2 h 1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3"/>
                  <a:gd name="T28" fmla="*/ 0 h 178"/>
                  <a:gd name="T29" fmla="*/ 593 w 593"/>
                  <a:gd name="T30" fmla="*/ 178 h 1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3" h="178">
                    <a:moveTo>
                      <a:pt x="0" y="178"/>
                    </a:moveTo>
                    <a:lnTo>
                      <a:pt x="423" y="161"/>
                    </a:lnTo>
                    <a:lnTo>
                      <a:pt x="593" y="142"/>
                    </a:lnTo>
                    <a:lnTo>
                      <a:pt x="519" y="68"/>
                    </a:lnTo>
                    <a:lnTo>
                      <a:pt x="546" y="0"/>
                    </a:lnTo>
                    <a:lnTo>
                      <a:pt x="380" y="29"/>
                    </a:lnTo>
                    <a:lnTo>
                      <a:pt x="155" y="124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948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203"/>
              <p:cNvSpPr>
                <a:spLocks/>
              </p:cNvSpPr>
              <p:nvPr/>
            </p:nvSpPr>
            <p:spPr bwMode="auto">
              <a:xfrm>
                <a:off x="3267" y="2644"/>
                <a:ext cx="88" cy="159"/>
              </a:xfrm>
              <a:custGeom>
                <a:avLst/>
                <a:gdLst>
                  <a:gd name="T0" fmla="*/ 0 w 264"/>
                  <a:gd name="T1" fmla="*/ 5 h 477"/>
                  <a:gd name="T2" fmla="*/ 0 w 264"/>
                  <a:gd name="T3" fmla="*/ 3 h 477"/>
                  <a:gd name="T4" fmla="*/ 1 w 264"/>
                  <a:gd name="T5" fmla="*/ 1 h 477"/>
                  <a:gd name="T6" fmla="*/ 1 w 264"/>
                  <a:gd name="T7" fmla="*/ 0 h 477"/>
                  <a:gd name="T8" fmla="*/ 3 w 264"/>
                  <a:gd name="T9" fmla="*/ 1 h 477"/>
                  <a:gd name="T10" fmla="*/ 3 w 264"/>
                  <a:gd name="T11" fmla="*/ 1 h 477"/>
                  <a:gd name="T12" fmla="*/ 1 w 264"/>
                  <a:gd name="T13" fmla="*/ 2 h 477"/>
                  <a:gd name="T14" fmla="*/ 1 w 264"/>
                  <a:gd name="T15" fmla="*/ 3 h 477"/>
                  <a:gd name="T16" fmla="*/ 1 w 264"/>
                  <a:gd name="T17" fmla="*/ 5 h 477"/>
                  <a:gd name="T18" fmla="*/ 2 w 264"/>
                  <a:gd name="T19" fmla="*/ 6 h 477"/>
                  <a:gd name="T20" fmla="*/ 0 w 264"/>
                  <a:gd name="T21" fmla="*/ 5 h 477"/>
                  <a:gd name="T22" fmla="*/ 0 w 264"/>
                  <a:gd name="T23" fmla="*/ 5 h 4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4"/>
                  <a:gd name="T37" fmla="*/ 0 h 477"/>
                  <a:gd name="T38" fmla="*/ 264 w 264"/>
                  <a:gd name="T39" fmla="*/ 477 h 4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4" h="477">
                    <a:moveTo>
                      <a:pt x="9" y="420"/>
                    </a:moveTo>
                    <a:lnTo>
                      <a:pt x="0" y="266"/>
                    </a:lnTo>
                    <a:lnTo>
                      <a:pt x="59" y="96"/>
                    </a:lnTo>
                    <a:lnTo>
                      <a:pt x="109" y="0"/>
                    </a:lnTo>
                    <a:lnTo>
                      <a:pt x="264" y="81"/>
                    </a:lnTo>
                    <a:lnTo>
                      <a:pt x="214" y="106"/>
                    </a:lnTo>
                    <a:lnTo>
                      <a:pt x="119" y="131"/>
                    </a:lnTo>
                    <a:lnTo>
                      <a:pt x="73" y="245"/>
                    </a:lnTo>
                    <a:lnTo>
                      <a:pt x="73" y="366"/>
                    </a:lnTo>
                    <a:lnTo>
                      <a:pt x="144" y="477"/>
                    </a:lnTo>
                    <a:lnTo>
                      <a:pt x="9" y="420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204"/>
              <p:cNvSpPr>
                <a:spLocks/>
              </p:cNvSpPr>
              <p:nvPr/>
            </p:nvSpPr>
            <p:spPr bwMode="auto">
              <a:xfrm>
                <a:off x="3283" y="2186"/>
                <a:ext cx="462" cy="165"/>
              </a:xfrm>
              <a:custGeom>
                <a:avLst/>
                <a:gdLst>
                  <a:gd name="T0" fmla="*/ 0 w 1385"/>
                  <a:gd name="T1" fmla="*/ 4 h 496"/>
                  <a:gd name="T2" fmla="*/ 14 w 1385"/>
                  <a:gd name="T3" fmla="*/ 0 h 496"/>
                  <a:gd name="T4" fmla="*/ 16 w 1385"/>
                  <a:gd name="T5" fmla="*/ 0 h 496"/>
                  <a:gd name="T6" fmla="*/ 3 w 1385"/>
                  <a:gd name="T7" fmla="*/ 4 h 496"/>
                  <a:gd name="T8" fmla="*/ 17 w 1385"/>
                  <a:gd name="T9" fmla="*/ 1 h 496"/>
                  <a:gd name="T10" fmla="*/ 4 w 1385"/>
                  <a:gd name="T11" fmla="*/ 6 h 496"/>
                  <a:gd name="T12" fmla="*/ 0 w 1385"/>
                  <a:gd name="T13" fmla="*/ 4 h 496"/>
                  <a:gd name="T14" fmla="*/ 0 w 1385"/>
                  <a:gd name="T15" fmla="*/ 4 h 4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85"/>
                  <a:gd name="T25" fmla="*/ 0 h 496"/>
                  <a:gd name="T26" fmla="*/ 1385 w 1385"/>
                  <a:gd name="T27" fmla="*/ 496 h 49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85" h="496">
                    <a:moveTo>
                      <a:pt x="0" y="297"/>
                    </a:moveTo>
                    <a:lnTo>
                      <a:pt x="1110" y="0"/>
                    </a:lnTo>
                    <a:lnTo>
                      <a:pt x="1255" y="31"/>
                    </a:lnTo>
                    <a:lnTo>
                      <a:pt x="269" y="309"/>
                    </a:lnTo>
                    <a:lnTo>
                      <a:pt x="1385" y="121"/>
                    </a:lnTo>
                    <a:lnTo>
                      <a:pt x="291" y="496"/>
                    </a:lnTo>
                    <a:lnTo>
                      <a:pt x="0" y="297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205"/>
              <p:cNvSpPr>
                <a:spLocks/>
              </p:cNvSpPr>
              <p:nvPr/>
            </p:nvSpPr>
            <p:spPr bwMode="auto">
              <a:xfrm>
                <a:off x="3184" y="2785"/>
                <a:ext cx="198" cy="100"/>
              </a:xfrm>
              <a:custGeom>
                <a:avLst/>
                <a:gdLst>
                  <a:gd name="T0" fmla="*/ 0 w 595"/>
                  <a:gd name="T1" fmla="*/ 1 h 300"/>
                  <a:gd name="T2" fmla="*/ 2 w 595"/>
                  <a:gd name="T3" fmla="*/ 0 h 300"/>
                  <a:gd name="T4" fmla="*/ 5 w 595"/>
                  <a:gd name="T5" fmla="*/ 2 h 300"/>
                  <a:gd name="T6" fmla="*/ 7 w 595"/>
                  <a:gd name="T7" fmla="*/ 3 h 300"/>
                  <a:gd name="T8" fmla="*/ 6 w 595"/>
                  <a:gd name="T9" fmla="*/ 3 h 300"/>
                  <a:gd name="T10" fmla="*/ 5 w 595"/>
                  <a:gd name="T11" fmla="*/ 2 h 300"/>
                  <a:gd name="T12" fmla="*/ 4 w 595"/>
                  <a:gd name="T13" fmla="*/ 1 h 300"/>
                  <a:gd name="T14" fmla="*/ 2 w 595"/>
                  <a:gd name="T15" fmla="*/ 1 h 300"/>
                  <a:gd name="T16" fmla="*/ 2 w 595"/>
                  <a:gd name="T17" fmla="*/ 4 h 300"/>
                  <a:gd name="T18" fmla="*/ 0 w 595"/>
                  <a:gd name="T19" fmla="*/ 1 h 300"/>
                  <a:gd name="T20" fmla="*/ 0 w 595"/>
                  <a:gd name="T21" fmla="*/ 1 h 3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95"/>
                  <a:gd name="T34" fmla="*/ 0 h 300"/>
                  <a:gd name="T35" fmla="*/ 595 w 595"/>
                  <a:gd name="T36" fmla="*/ 300 h 3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95" h="300">
                    <a:moveTo>
                      <a:pt x="0" y="44"/>
                    </a:moveTo>
                    <a:lnTo>
                      <a:pt x="187" y="0"/>
                    </a:lnTo>
                    <a:lnTo>
                      <a:pt x="428" y="131"/>
                    </a:lnTo>
                    <a:lnTo>
                      <a:pt x="595" y="251"/>
                    </a:lnTo>
                    <a:lnTo>
                      <a:pt x="490" y="269"/>
                    </a:lnTo>
                    <a:lnTo>
                      <a:pt x="375" y="193"/>
                    </a:lnTo>
                    <a:lnTo>
                      <a:pt x="291" y="109"/>
                    </a:lnTo>
                    <a:lnTo>
                      <a:pt x="155" y="94"/>
                    </a:lnTo>
                    <a:lnTo>
                      <a:pt x="140" y="30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B8AD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206"/>
              <p:cNvSpPr>
                <a:spLocks/>
              </p:cNvSpPr>
              <p:nvPr/>
            </p:nvSpPr>
            <p:spPr bwMode="auto">
              <a:xfrm>
                <a:off x="3493" y="2413"/>
                <a:ext cx="151" cy="403"/>
              </a:xfrm>
              <a:custGeom>
                <a:avLst/>
                <a:gdLst>
                  <a:gd name="T0" fmla="*/ 1 w 452"/>
                  <a:gd name="T1" fmla="*/ 1 h 1211"/>
                  <a:gd name="T2" fmla="*/ 4 w 452"/>
                  <a:gd name="T3" fmla="*/ 0 h 1211"/>
                  <a:gd name="T4" fmla="*/ 6 w 452"/>
                  <a:gd name="T5" fmla="*/ 1 h 1211"/>
                  <a:gd name="T6" fmla="*/ 4 w 452"/>
                  <a:gd name="T7" fmla="*/ 10 h 1211"/>
                  <a:gd name="T8" fmla="*/ 2 w 452"/>
                  <a:gd name="T9" fmla="*/ 11 h 1211"/>
                  <a:gd name="T10" fmla="*/ 2 w 452"/>
                  <a:gd name="T11" fmla="*/ 15 h 1211"/>
                  <a:gd name="T12" fmla="*/ 1 w 452"/>
                  <a:gd name="T13" fmla="*/ 13 h 1211"/>
                  <a:gd name="T14" fmla="*/ 1 w 452"/>
                  <a:gd name="T15" fmla="*/ 12 h 1211"/>
                  <a:gd name="T16" fmla="*/ 0 w 452"/>
                  <a:gd name="T17" fmla="*/ 10 h 1211"/>
                  <a:gd name="T18" fmla="*/ 0 w 452"/>
                  <a:gd name="T19" fmla="*/ 10 h 1211"/>
                  <a:gd name="T20" fmla="*/ 0 w 452"/>
                  <a:gd name="T21" fmla="*/ 10 h 1211"/>
                  <a:gd name="T22" fmla="*/ 0 w 452"/>
                  <a:gd name="T23" fmla="*/ 9 h 1211"/>
                  <a:gd name="T24" fmla="*/ 0 w 452"/>
                  <a:gd name="T25" fmla="*/ 7 h 1211"/>
                  <a:gd name="T26" fmla="*/ 1 w 452"/>
                  <a:gd name="T27" fmla="*/ 5 h 1211"/>
                  <a:gd name="T28" fmla="*/ 1 w 452"/>
                  <a:gd name="T29" fmla="*/ 4 h 1211"/>
                  <a:gd name="T30" fmla="*/ 0 w 452"/>
                  <a:gd name="T31" fmla="*/ 1 h 1211"/>
                  <a:gd name="T32" fmla="*/ 1 w 452"/>
                  <a:gd name="T33" fmla="*/ 1 h 1211"/>
                  <a:gd name="T34" fmla="*/ 1 w 452"/>
                  <a:gd name="T35" fmla="*/ 1 h 121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52"/>
                  <a:gd name="T55" fmla="*/ 0 h 1211"/>
                  <a:gd name="T56" fmla="*/ 452 w 452"/>
                  <a:gd name="T57" fmla="*/ 1211 h 121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52" h="1211">
                    <a:moveTo>
                      <a:pt x="71" y="96"/>
                    </a:moveTo>
                    <a:lnTo>
                      <a:pt x="362" y="0"/>
                    </a:lnTo>
                    <a:lnTo>
                      <a:pt x="452" y="110"/>
                    </a:lnTo>
                    <a:lnTo>
                      <a:pt x="322" y="776"/>
                    </a:lnTo>
                    <a:lnTo>
                      <a:pt x="186" y="896"/>
                    </a:lnTo>
                    <a:lnTo>
                      <a:pt x="182" y="1211"/>
                    </a:lnTo>
                    <a:lnTo>
                      <a:pt x="71" y="1086"/>
                    </a:lnTo>
                    <a:lnTo>
                      <a:pt x="49" y="941"/>
                    </a:lnTo>
                    <a:lnTo>
                      <a:pt x="27" y="841"/>
                    </a:lnTo>
                    <a:lnTo>
                      <a:pt x="5" y="794"/>
                    </a:lnTo>
                    <a:lnTo>
                      <a:pt x="0" y="772"/>
                    </a:lnTo>
                    <a:lnTo>
                      <a:pt x="5" y="716"/>
                    </a:lnTo>
                    <a:lnTo>
                      <a:pt x="30" y="549"/>
                    </a:lnTo>
                    <a:lnTo>
                      <a:pt x="61" y="382"/>
                    </a:lnTo>
                    <a:lnTo>
                      <a:pt x="77" y="305"/>
                    </a:lnTo>
                    <a:lnTo>
                      <a:pt x="37" y="121"/>
                    </a:lnTo>
                    <a:lnTo>
                      <a:pt x="71" y="96"/>
                    </a:lnTo>
                    <a:close/>
                  </a:path>
                </a:pathLst>
              </a:custGeom>
              <a:solidFill>
                <a:srgbClr val="FF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207"/>
              <p:cNvSpPr>
                <a:spLocks/>
              </p:cNvSpPr>
              <p:nvPr/>
            </p:nvSpPr>
            <p:spPr bwMode="auto">
              <a:xfrm>
                <a:off x="3510" y="2396"/>
                <a:ext cx="158" cy="430"/>
              </a:xfrm>
              <a:custGeom>
                <a:avLst/>
                <a:gdLst>
                  <a:gd name="T0" fmla="*/ 0 w 474"/>
                  <a:gd name="T1" fmla="*/ 1 h 1290"/>
                  <a:gd name="T2" fmla="*/ 5 w 474"/>
                  <a:gd name="T3" fmla="*/ 0 h 1290"/>
                  <a:gd name="T4" fmla="*/ 6 w 474"/>
                  <a:gd name="T5" fmla="*/ 3 h 1290"/>
                  <a:gd name="T6" fmla="*/ 4 w 474"/>
                  <a:gd name="T7" fmla="*/ 9 h 1290"/>
                  <a:gd name="T8" fmla="*/ 5 w 474"/>
                  <a:gd name="T9" fmla="*/ 12 h 1290"/>
                  <a:gd name="T10" fmla="*/ 3 w 474"/>
                  <a:gd name="T11" fmla="*/ 12 h 1290"/>
                  <a:gd name="T12" fmla="*/ 2 w 474"/>
                  <a:gd name="T13" fmla="*/ 16 h 1290"/>
                  <a:gd name="T14" fmla="*/ 1 w 474"/>
                  <a:gd name="T15" fmla="*/ 13 h 1290"/>
                  <a:gd name="T16" fmla="*/ 0 w 474"/>
                  <a:gd name="T17" fmla="*/ 10 h 1290"/>
                  <a:gd name="T18" fmla="*/ 1 w 474"/>
                  <a:gd name="T19" fmla="*/ 6 h 1290"/>
                  <a:gd name="T20" fmla="*/ 0 w 474"/>
                  <a:gd name="T21" fmla="*/ 4 h 1290"/>
                  <a:gd name="T22" fmla="*/ 2 w 474"/>
                  <a:gd name="T23" fmla="*/ 3 h 1290"/>
                  <a:gd name="T24" fmla="*/ 3 w 474"/>
                  <a:gd name="T25" fmla="*/ 3 h 1290"/>
                  <a:gd name="T26" fmla="*/ 2 w 474"/>
                  <a:gd name="T27" fmla="*/ 4 h 1290"/>
                  <a:gd name="T28" fmla="*/ 3 w 474"/>
                  <a:gd name="T29" fmla="*/ 5 h 1290"/>
                  <a:gd name="T30" fmla="*/ 1 w 474"/>
                  <a:gd name="T31" fmla="*/ 9 h 1290"/>
                  <a:gd name="T32" fmla="*/ 2 w 474"/>
                  <a:gd name="T33" fmla="*/ 8 h 1290"/>
                  <a:gd name="T34" fmla="*/ 1 w 474"/>
                  <a:gd name="T35" fmla="*/ 11 h 1290"/>
                  <a:gd name="T36" fmla="*/ 3 w 474"/>
                  <a:gd name="T37" fmla="*/ 10 h 1290"/>
                  <a:gd name="T38" fmla="*/ 3 w 474"/>
                  <a:gd name="T39" fmla="*/ 7 h 1290"/>
                  <a:gd name="T40" fmla="*/ 3 w 474"/>
                  <a:gd name="T41" fmla="*/ 6 h 1290"/>
                  <a:gd name="T42" fmla="*/ 4 w 474"/>
                  <a:gd name="T43" fmla="*/ 4 h 1290"/>
                  <a:gd name="T44" fmla="*/ 4 w 474"/>
                  <a:gd name="T45" fmla="*/ 4 h 1290"/>
                  <a:gd name="T46" fmla="*/ 4 w 474"/>
                  <a:gd name="T47" fmla="*/ 2 h 1290"/>
                  <a:gd name="T48" fmla="*/ 2 w 474"/>
                  <a:gd name="T49" fmla="*/ 2 h 1290"/>
                  <a:gd name="T50" fmla="*/ 2 w 474"/>
                  <a:gd name="T51" fmla="*/ 1 h 1290"/>
                  <a:gd name="T52" fmla="*/ 0 w 474"/>
                  <a:gd name="T53" fmla="*/ 2 h 1290"/>
                  <a:gd name="T54" fmla="*/ 0 w 474"/>
                  <a:gd name="T55" fmla="*/ 1 h 1290"/>
                  <a:gd name="T56" fmla="*/ 0 w 474"/>
                  <a:gd name="T57" fmla="*/ 1 h 129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4"/>
                  <a:gd name="T88" fmla="*/ 0 h 1290"/>
                  <a:gd name="T89" fmla="*/ 474 w 474"/>
                  <a:gd name="T90" fmla="*/ 1290 h 129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4" h="1290">
                    <a:moveTo>
                      <a:pt x="0" y="109"/>
                    </a:moveTo>
                    <a:lnTo>
                      <a:pt x="369" y="0"/>
                    </a:lnTo>
                    <a:lnTo>
                      <a:pt x="474" y="214"/>
                    </a:lnTo>
                    <a:lnTo>
                      <a:pt x="310" y="689"/>
                    </a:lnTo>
                    <a:lnTo>
                      <a:pt x="434" y="1005"/>
                    </a:lnTo>
                    <a:lnTo>
                      <a:pt x="230" y="959"/>
                    </a:lnTo>
                    <a:lnTo>
                      <a:pt x="140" y="1290"/>
                    </a:lnTo>
                    <a:lnTo>
                      <a:pt x="57" y="1026"/>
                    </a:lnTo>
                    <a:lnTo>
                      <a:pt x="15" y="779"/>
                    </a:lnTo>
                    <a:lnTo>
                      <a:pt x="90" y="509"/>
                    </a:lnTo>
                    <a:lnTo>
                      <a:pt x="34" y="304"/>
                    </a:lnTo>
                    <a:lnTo>
                      <a:pt x="124" y="214"/>
                    </a:lnTo>
                    <a:lnTo>
                      <a:pt x="230" y="244"/>
                    </a:lnTo>
                    <a:lnTo>
                      <a:pt x="190" y="339"/>
                    </a:lnTo>
                    <a:lnTo>
                      <a:pt x="264" y="390"/>
                    </a:lnTo>
                    <a:lnTo>
                      <a:pt x="115" y="689"/>
                    </a:lnTo>
                    <a:lnTo>
                      <a:pt x="190" y="675"/>
                    </a:lnTo>
                    <a:lnTo>
                      <a:pt x="115" y="900"/>
                    </a:lnTo>
                    <a:lnTo>
                      <a:pt x="214" y="785"/>
                    </a:lnTo>
                    <a:lnTo>
                      <a:pt x="260" y="555"/>
                    </a:lnTo>
                    <a:lnTo>
                      <a:pt x="260" y="484"/>
                    </a:lnTo>
                    <a:lnTo>
                      <a:pt x="339" y="314"/>
                    </a:lnTo>
                    <a:lnTo>
                      <a:pt x="285" y="300"/>
                    </a:lnTo>
                    <a:lnTo>
                      <a:pt x="304" y="170"/>
                    </a:lnTo>
                    <a:lnTo>
                      <a:pt x="180" y="149"/>
                    </a:lnTo>
                    <a:lnTo>
                      <a:pt x="199" y="99"/>
                    </a:lnTo>
                    <a:lnTo>
                      <a:pt x="25" y="195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208"/>
              <p:cNvSpPr>
                <a:spLocks/>
              </p:cNvSpPr>
              <p:nvPr/>
            </p:nvSpPr>
            <p:spPr bwMode="auto">
              <a:xfrm>
                <a:off x="3022" y="2563"/>
                <a:ext cx="265" cy="228"/>
              </a:xfrm>
              <a:custGeom>
                <a:avLst/>
                <a:gdLst>
                  <a:gd name="T0" fmla="*/ 0 w 794"/>
                  <a:gd name="T1" fmla="*/ 2 h 686"/>
                  <a:gd name="T2" fmla="*/ 1 w 794"/>
                  <a:gd name="T3" fmla="*/ 0 h 686"/>
                  <a:gd name="T4" fmla="*/ 2 w 794"/>
                  <a:gd name="T5" fmla="*/ 0 h 686"/>
                  <a:gd name="T6" fmla="*/ 2 w 794"/>
                  <a:gd name="T7" fmla="*/ 1 h 686"/>
                  <a:gd name="T8" fmla="*/ 4 w 794"/>
                  <a:gd name="T9" fmla="*/ 4 h 686"/>
                  <a:gd name="T10" fmla="*/ 8 w 794"/>
                  <a:gd name="T11" fmla="*/ 6 h 686"/>
                  <a:gd name="T12" fmla="*/ 10 w 794"/>
                  <a:gd name="T13" fmla="*/ 4 h 686"/>
                  <a:gd name="T14" fmla="*/ 9 w 794"/>
                  <a:gd name="T15" fmla="*/ 8 h 686"/>
                  <a:gd name="T16" fmla="*/ 1 w 794"/>
                  <a:gd name="T17" fmla="*/ 3 h 686"/>
                  <a:gd name="T18" fmla="*/ 0 w 794"/>
                  <a:gd name="T19" fmla="*/ 3 h 686"/>
                  <a:gd name="T20" fmla="*/ 0 w 794"/>
                  <a:gd name="T21" fmla="*/ 2 h 686"/>
                  <a:gd name="T22" fmla="*/ 0 w 794"/>
                  <a:gd name="T23" fmla="*/ 2 h 68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4"/>
                  <a:gd name="T37" fmla="*/ 0 h 686"/>
                  <a:gd name="T38" fmla="*/ 794 w 794"/>
                  <a:gd name="T39" fmla="*/ 686 h 68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4" h="686">
                    <a:moveTo>
                      <a:pt x="0" y="136"/>
                    </a:moveTo>
                    <a:lnTo>
                      <a:pt x="60" y="40"/>
                    </a:lnTo>
                    <a:lnTo>
                      <a:pt x="134" y="0"/>
                    </a:lnTo>
                    <a:lnTo>
                      <a:pt x="144" y="96"/>
                    </a:lnTo>
                    <a:lnTo>
                      <a:pt x="349" y="291"/>
                    </a:lnTo>
                    <a:lnTo>
                      <a:pt x="653" y="466"/>
                    </a:lnTo>
                    <a:lnTo>
                      <a:pt x="794" y="341"/>
                    </a:lnTo>
                    <a:lnTo>
                      <a:pt x="714" y="686"/>
                    </a:lnTo>
                    <a:lnTo>
                      <a:pt x="100" y="230"/>
                    </a:lnTo>
                    <a:lnTo>
                      <a:pt x="20" y="21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209"/>
              <p:cNvSpPr>
                <a:spLocks/>
              </p:cNvSpPr>
              <p:nvPr/>
            </p:nvSpPr>
            <p:spPr bwMode="auto">
              <a:xfrm>
                <a:off x="3016" y="2503"/>
                <a:ext cx="301" cy="173"/>
              </a:xfrm>
              <a:custGeom>
                <a:avLst/>
                <a:gdLst>
                  <a:gd name="T0" fmla="*/ 0 w 902"/>
                  <a:gd name="T1" fmla="*/ 0 h 521"/>
                  <a:gd name="T2" fmla="*/ 0 w 902"/>
                  <a:gd name="T3" fmla="*/ 1 h 521"/>
                  <a:gd name="T4" fmla="*/ 2 w 902"/>
                  <a:gd name="T5" fmla="*/ 1 h 521"/>
                  <a:gd name="T6" fmla="*/ 9 w 902"/>
                  <a:gd name="T7" fmla="*/ 5 h 521"/>
                  <a:gd name="T8" fmla="*/ 10 w 902"/>
                  <a:gd name="T9" fmla="*/ 6 h 521"/>
                  <a:gd name="T10" fmla="*/ 11 w 902"/>
                  <a:gd name="T11" fmla="*/ 5 h 521"/>
                  <a:gd name="T12" fmla="*/ 1 w 902"/>
                  <a:gd name="T13" fmla="*/ 0 h 521"/>
                  <a:gd name="T14" fmla="*/ 0 w 902"/>
                  <a:gd name="T15" fmla="*/ 0 h 521"/>
                  <a:gd name="T16" fmla="*/ 0 w 902"/>
                  <a:gd name="T17" fmla="*/ 0 h 5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02"/>
                  <a:gd name="T28" fmla="*/ 0 h 521"/>
                  <a:gd name="T29" fmla="*/ 902 w 902"/>
                  <a:gd name="T30" fmla="*/ 521 h 5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02" h="521">
                    <a:moveTo>
                      <a:pt x="32" y="40"/>
                    </a:moveTo>
                    <a:lnTo>
                      <a:pt x="0" y="102"/>
                    </a:lnTo>
                    <a:lnTo>
                      <a:pt x="143" y="121"/>
                    </a:lnTo>
                    <a:lnTo>
                      <a:pt x="767" y="446"/>
                    </a:lnTo>
                    <a:lnTo>
                      <a:pt x="812" y="521"/>
                    </a:lnTo>
                    <a:lnTo>
                      <a:pt x="902" y="435"/>
                    </a:lnTo>
                    <a:lnTo>
                      <a:pt x="93" y="0"/>
                    </a:lnTo>
                    <a:lnTo>
                      <a:pt x="32" y="40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210"/>
              <p:cNvSpPr>
                <a:spLocks/>
              </p:cNvSpPr>
              <p:nvPr/>
            </p:nvSpPr>
            <p:spPr bwMode="auto">
              <a:xfrm>
                <a:off x="3327" y="2600"/>
                <a:ext cx="753" cy="300"/>
              </a:xfrm>
              <a:custGeom>
                <a:avLst/>
                <a:gdLst>
                  <a:gd name="T0" fmla="*/ 0 w 2259"/>
                  <a:gd name="T1" fmla="*/ 6 h 900"/>
                  <a:gd name="T2" fmla="*/ 1 w 2259"/>
                  <a:gd name="T3" fmla="*/ 8 h 900"/>
                  <a:gd name="T4" fmla="*/ 3 w 2259"/>
                  <a:gd name="T5" fmla="*/ 9 h 900"/>
                  <a:gd name="T6" fmla="*/ 3 w 2259"/>
                  <a:gd name="T7" fmla="*/ 6 h 900"/>
                  <a:gd name="T8" fmla="*/ 4 w 2259"/>
                  <a:gd name="T9" fmla="*/ 4 h 900"/>
                  <a:gd name="T10" fmla="*/ 2 w 2259"/>
                  <a:gd name="T11" fmla="*/ 4 h 900"/>
                  <a:gd name="T12" fmla="*/ 2 w 2259"/>
                  <a:gd name="T13" fmla="*/ 5 h 900"/>
                  <a:gd name="T14" fmla="*/ 2 w 2259"/>
                  <a:gd name="T15" fmla="*/ 4 h 900"/>
                  <a:gd name="T16" fmla="*/ 2 w 2259"/>
                  <a:gd name="T17" fmla="*/ 2 h 900"/>
                  <a:gd name="T18" fmla="*/ 6 w 2259"/>
                  <a:gd name="T19" fmla="*/ 0 h 900"/>
                  <a:gd name="T20" fmla="*/ 6 w 2259"/>
                  <a:gd name="T21" fmla="*/ 3 h 900"/>
                  <a:gd name="T22" fmla="*/ 5 w 2259"/>
                  <a:gd name="T23" fmla="*/ 3 h 900"/>
                  <a:gd name="T24" fmla="*/ 5 w 2259"/>
                  <a:gd name="T25" fmla="*/ 7 h 900"/>
                  <a:gd name="T26" fmla="*/ 6 w 2259"/>
                  <a:gd name="T27" fmla="*/ 9 h 900"/>
                  <a:gd name="T28" fmla="*/ 23 w 2259"/>
                  <a:gd name="T29" fmla="*/ 4 h 900"/>
                  <a:gd name="T30" fmla="*/ 22 w 2259"/>
                  <a:gd name="T31" fmla="*/ 1 h 900"/>
                  <a:gd name="T32" fmla="*/ 28 w 2259"/>
                  <a:gd name="T33" fmla="*/ 4 h 900"/>
                  <a:gd name="T34" fmla="*/ 27 w 2259"/>
                  <a:gd name="T35" fmla="*/ 4 h 900"/>
                  <a:gd name="T36" fmla="*/ 6 w 2259"/>
                  <a:gd name="T37" fmla="*/ 11 h 900"/>
                  <a:gd name="T38" fmla="*/ 4 w 2259"/>
                  <a:gd name="T39" fmla="*/ 11 h 900"/>
                  <a:gd name="T40" fmla="*/ 1 w 2259"/>
                  <a:gd name="T41" fmla="*/ 9 h 900"/>
                  <a:gd name="T42" fmla="*/ 0 w 2259"/>
                  <a:gd name="T43" fmla="*/ 7 h 900"/>
                  <a:gd name="T44" fmla="*/ 0 w 2259"/>
                  <a:gd name="T45" fmla="*/ 6 h 900"/>
                  <a:gd name="T46" fmla="*/ 0 w 2259"/>
                  <a:gd name="T47" fmla="*/ 6 h 9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59"/>
                  <a:gd name="T73" fmla="*/ 0 h 900"/>
                  <a:gd name="T74" fmla="*/ 2259 w 2259"/>
                  <a:gd name="T75" fmla="*/ 900 h 90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59" h="900">
                    <a:moveTo>
                      <a:pt x="11" y="515"/>
                    </a:moveTo>
                    <a:lnTo>
                      <a:pt x="90" y="655"/>
                    </a:lnTo>
                    <a:lnTo>
                      <a:pt x="226" y="709"/>
                    </a:lnTo>
                    <a:lnTo>
                      <a:pt x="231" y="510"/>
                    </a:lnTo>
                    <a:lnTo>
                      <a:pt x="321" y="284"/>
                    </a:lnTo>
                    <a:lnTo>
                      <a:pt x="201" y="345"/>
                    </a:lnTo>
                    <a:lnTo>
                      <a:pt x="155" y="379"/>
                    </a:lnTo>
                    <a:lnTo>
                      <a:pt x="141" y="315"/>
                    </a:lnTo>
                    <a:lnTo>
                      <a:pt x="146" y="184"/>
                    </a:lnTo>
                    <a:lnTo>
                      <a:pt x="511" y="0"/>
                    </a:lnTo>
                    <a:lnTo>
                      <a:pt x="504" y="233"/>
                    </a:lnTo>
                    <a:lnTo>
                      <a:pt x="437" y="283"/>
                    </a:lnTo>
                    <a:lnTo>
                      <a:pt x="390" y="540"/>
                    </a:lnTo>
                    <a:lnTo>
                      <a:pt x="481" y="730"/>
                    </a:lnTo>
                    <a:lnTo>
                      <a:pt x="1885" y="305"/>
                    </a:lnTo>
                    <a:lnTo>
                      <a:pt x="1780" y="100"/>
                    </a:lnTo>
                    <a:lnTo>
                      <a:pt x="2259" y="299"/>
                    </a:lnTo>
                    <a:lnTo>
                      <a:pt x="2179" y="355"/>
                    </a:lnTo>
                    <a:lnTo>
                      <a:pt x="496" y="900"/>
                    </a:lnTo>
                    <a:lnTo>
                      <a:pt x="349" y="864"/>
                    </a:lnTo>
                    <a:lnTo>
                      <a:pt x="46" y="740"/>
                    </a:lnTo>
                    <a:lnTo>
                      <a:pt x="0" y="600"/>
                    </a:lnTo>
                    <a:lnTo>
                      <a:pt x="11" y="515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211"/>
              <p:cNvSpPr>
                <a:spLocks/>
              </p:cNvSpPr>
              <p:nvPr/>
            </p:nvSpPr>
            <p:spPr bwMode="auto">
              <a:xfrm>
                <a:off x="3610" y="2471"/>
                <a:ext cx="447" cy="195"/>
              </a:xfrm>
              <a:custGeom>
                <a:avLst/>
                <a:gdLst>
                  <a:gd name="T0" fmla="*/ 1 w 1340"/>
                  <a:gd name="T1" fmla="*/ 3 h 586"/>
                  <a:gd name="T2" fmla="*/ 8 w 1340"/>
                  <a:gd name="T3" fmla="*/ 0 h 586"/>
                  <a:gd name="T4" fmla="*/ 17 w 1340"/>
                  <a:gd name="T5" fmla="*/ 2 h 586"/>
                  <a:gd name="T6" fmla="*/ 15 w 1340"/>
                  <a:gd name="T7" fmla="*/ 3 h 586"/>
                  <a:gd name="T8" fmla="*/ 0 w 1340"/>
                  <a:gd name="T9" fmla="*/ 7 h 586"/>
                  <a:gd name="T10" fmla="*/ 0 w 1340"/>
                  <a:gd name="T11" fmla="*/ 5 h 586"/>
                  <a:gd name="T12" fmla="*/ 1 w 1340"/>
                  <a:gd name="T13" fmla="*/ 3 h 586"/>
                  <a:gd name="T14" fmla="*/ 1 w 1340"/>
                  <a:gd name="T15" fmla="*/ 3 h 5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0"/>
                  <a:gd name="T25" fmla="*/ 0 h 586"/>
                  <a:gd name="T26" fmla="*/ 1340 w 1340"/>
                  <a:gd name="T27" fmla="*/ 586 h 58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0" h="586">
                    <a:moveTo>
                      <a:pt x="100" y="210"/>
                    </a:moveTo>
                    <a:lnTo>
                      <a:pt x="634" y="0"/>
                    </a:lnTo>
                    <a:lnTo>
                      <a:pt x="1340" y="170"/>
                    </a:lnTo>
                    <a:lnTo>
                      <a:pt x="1208" y="256"/>
                    </a:lnTo>
                    <a:lnTo>
                      <a:pt x="14" y="586"/>
                    </a:lnTo>
                    <a:lnTo>
                      <a:pt x="0" y="436"/>
                    </a:lnTo>
                    <a:lnTo>
                      <a:pt x="100" y="210"/>
                    </a:lnTo>
                    <a:close/>
                  </a:path>
                </a:pathLst>
              </a:custGeom>
              <a:solidFill>
                <a:srgbClr val="B56C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212"/>
              <p:cNvSpPr>
                <a:spLocks/>
              </p:cNvSpPr>
              <p:nvPr/>
            </p:nvSpPr>
            <p:spPr bwMode="auto">
              <a:xfrm>
                <a:off x="2913" y="2415"/>
                <a:ext cx="462" cy="256"/>
              </a:xfrm>
              <a:custGeom>
                <a:avLst/>
                <a:gdLst>
                  <a:gd name="T0" fmla="*/ 0 w 1387"/>
                  <a:gd name="T1" fmla="*/ 1 h 770"/>
                  <a:gd name="T2" fmla="*/ 0 w 1387"/>
                  <a:gd name="T3" fmla="*/ 0 h 770"/>
                  <a:gd name="T4" fmla="*/ 17 w 1387"/>
                  <a:gd name="T5" fmla="*/ 8 h 770"/>
                  <a:gd name="T6" fmla="*/ 17 w 1387"/>
                  <a:gd name="T7" fmla="*/ 9 h 770"/>
                  <a:gd name="T8" fmla="*/ 0 w 1387"/>
                  <a:gd name="T9" fmla="*/ 1 h 770"/>
                  <a:gd name="T10" fmla="*/ 0 w 1387"/>
                  <a:gd name="T11" fmla="*/ 1 h 7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7"/>
                  <a:gd name="T19" fmla="*/ 0 h 770"/>
                  <a:gd name="T20" fmla="*/ 1387 w 1387"/>
                  <a:gd name="T21" fmla="*/ 770 h 7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7" h="770">
                    <a:moveTo>
                      <a:pt x="0" y="45"/>
                    </a:moveTo>
                    <a:lnTo>
                      <a:pt x="24" y="0"/>
                    </a:lnTo>
                    <a:lnTo>
                      <a:pt x="1387" y="659"/>
                    </a:lnTo>
                    <a:lnTo>
                      <a:pt x="1356" y="77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213"/>
              <p:cNvSpPr>
                <a:spLocks/>
              </p:cNvSpPr>
              <p:nvPr/>
            </p:nvSpPr>
            <p:spPr bwMode="auto">
              <a:xfrm>
                <a:off x="2991" y="2249"/>
                <a:ext cx="931" cy="316"/>
              </a:xfrm>
              <a:custGeom>
                <a:avLst/>
                <a:gdLst>
                  <a:gd name="T0" fmla="*/ 0 w 2793"/>
                  <a:gd name="T1" fmla="*/ 3 h 946"/>
                  <a:gd name="T2" fmla="*/ 15 w 2793"/>
                  <a:gd name="T3" fmla="*/ 9 h 946"/>
                  <a:gd name="T4" fmla="*/ 14 w 2793"/>
                  <a:gd name="T5" fmla="*/ 12 h 946"/>
                  <a:gd name="T6" fmla="*/ 18 w 2793"/>
                  <a:gd name="T7" fmla="*/ 11 h 946"/>
                  <a:gd name="T8" fmla="*/ 20 w 2793"/>
                  <a:gd name="T9" fmla="*/ 10 h 946"/>
                  <a:gd name="T10" fmla="*/ 19 w 2793"/>
                  <a:gd name="T11" fmla="*/ 7 h 946"/>
                  <a:gd name="T12" fmla="*/ 24 w 2793"/>
                  <a:gd name="T13" fmla="*/ 5 h 946"/>
                  <a:gd name="T14" fmla="*/ 25 w 2793"/>
                  <a:gd name="T15" fmla="*/ 7 h 946"/>
                  <a:gd name="T16" fmla="*/ 24 w 2793"/>
                  <a:gd name="T17" fmla="*/ 10 h 946"/>
                  <a:gd name="T18" fmla="*/ 31 w 2793"/>
                  <a:gd name="T19" fmla="*/ 7 h 946"/>
                  <a:gd name="T20" fmla="*/ 33 w 2793"/>
                  <a:gd name="T21" fmla="*/ 7 h 946"/>
                  <a:gd name="T22" fmla="*/ 34 w 2793"/>
                  <a:gd name="T23" fmla="*/ 4 h 946"/>
                  <a:gd name="T24" fmla="*/ 34 w 2793"/>
                  <a:gd name="T25" fmla="*/ 1 h 946"/>
                  <a:gd name="T26" fmla="*/ 32 w 2793"/>
                  <a:gd name="T27" fmla="*/ 0 h 946"/>
                  <a:gd name="T28" fmla="*/ 15 w 2793"/>
                  <a:gd name="T29" fmla="*/ 5 h 946"/>
                  <a:gd name="T30" fmla="*/ 13 w 2793"/>
                  <a:gd name="T31" fmla="*/ 6 h 946"/>
                  <a:gd name="T32" fmla="*/ 0 w 2793"/>
                  <a:gd name="T33" fmla="*/ 1 h 946"/>
                  <a:gd name="T34" fmla="*/ 0 w 2793"/>
                  <a:gd name="T35" fmla="*/ 3 h 946"/>
                  <a:gd name="T36" fmla="*/ 0 w 2793"/>
                  <a:gd name="T37" fmla="*/ 3 h 9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93"/>
                  <a:gd name="T58" fmla="*/ 0 h 946"/>
                  <a:gd name="T59" fmla="*/ 2793 w 2793"/>
                  <a:gd name="T60" fmla="*/ 946 h 94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93" h="946">
                    <a:moveTo>
                      <a:pt x="9" y="280"/>
                    </a:moveTo>
                    <a:lnTo>
                      <a:pt x="1219" y="716"/>
                    </a:lnTo>
                    <a:lnTo>
                      <a:pt x="1169" y="946"/>
                    </a:lnTo>
                    <a:lnTo>
                      <a:pt x="1433" y="856"/>
                    </a:lnTo>
                    <a:lnTo>
                      <a:pt x="1584" y="795"/>
                    </a:lnTo>
                    <a:lnTo>
                      <a:pt x="1544" y="590"/>
                    </a:lnTo>
                    <a:lnTo>
                      <a:pt x="1928" y="441"/>
                    </a:lnTo>
                    <a:lnTo>
                      <a:pt x="2003" y="586"/>
                    </a:lnTo>
                    <a:lnTo>
                      <a:pt x="1959" y="835"/>
                    </a:lnTo>
                    <a:lnTo>
                      <a:pt x="2498" y="574"/>
                    </a:lnTo>
                    <a:lnTo>
                      <a:pt x="2648" y="586"/>
                    </a:lnTo>
                    <a:lnTo>
                      <a:pt x="2793" y="310"/>
                    </a:lnTo>
                    <a:lnTo>
                      <a:pt x="2778" y="106"/>
                    </a:lnTo>
                    <a:lnTo>
                      <a:pt x="2588" y="0"/>
                    </a:lnTo>
                    <a:lnTo>
                      <a:pt x="1194" y="435"/>
                    </a:lnTo>
                    <a:lnTo>
                      <a:pt x="1089" y="490"/>
                    </a:lnTo>
                    <a:lnTo>
                      <a:pt x="0" y="115"/>
                    </a:lnTo>
                    <a:lnTo>
                      <a:pt x="9" y="280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214"/>
              <p:cNvSpPr>
                <a:spLocks/>
              </p:cNvSpPr>
              <p:nvPr/>
            </p:nvSpPr>
            <p:spPr bwMode="auto">
              <a:xfrm>
                <a:off x="2932" y="2126"/>
                <a:ext cx="995" cy="422"/>
              </a:xfrm>
              <a:custGeom>
                <a:avLst/>
                <a:gdLst>
                  <a:gd name="T0" fmla="*/ 0 w 2984"/>
                  <a:gd name="T1" fmla="*/ 4 h 1267"/>
                  <a:gd name="T2" fmla="*/ 18 w 2984"/>
                  <a:gd name="T3" fmla="*/ 0 h 1267"/>
                  <a:gd name="T4" fmla="*/ 28 w 2984"/>
                  <a:gd name="T5" fmla="*/ 2 h 1267"/>
                  <a:gd name="T6" fmla="*/ 12 w 2984"/>
                  <a:gd name="T7" fmla="*/ 6 h 1267"/>
                  <a:gd name="T8" fmla="*/ 16 w 2984"/>
                  <a:gd name="T9" fmla="*/ 7 h 1267"/>
                  <a:gd name="T10" fmla="*/ 32 w 2984"/>
                  <a:gd name="T11" fmla="*/ 3 h 1267"/>
                  <a:gd name="T12" fmla="*/ 34 w 2984"/>
                  <a:gd name="T13" fmla="*/ 3 h 1267"/>
                  <a:gd name="T14" fmla="*/ 36 w 2984"/>
                  <a:gd name="T15" fmla="*/ 4 h 1267"/>
                  <a:gd name="T16" fmla="*/ 37 w 2984"/>
                  <a:gd name="T17" fmla="*/ 5 h 1267"/>
                  <a:gd name="T18" fmla="*/ 37 w 2984"/>
                  <a:gd name="T19" fmla="*/ 9 h 1267"/>
                  <a:gd name="T20" fmla="*/ 35 w 2984"/>
                  <a:gd name="T21" fmla="*/ 12 h 1267"/>
                  <a:gd name="T22" fmla="*/ 33 w 2984"/>
                  <a:gd name="T23" fmla="*/ 12 h 1267"/>
                  <a:gd name="T24" fmla="*/ 33 w 2984"/>
                  <a:gd name="T25" fmla="*/ 13 h 1267"/>
                  <a:gd name="T26" fmla="*/ 31 w 2984"/>
                  <a:gd name="T27" fmla="*/ 14 h 1267"/>
                  <a:gd name="T28" fmla="*/ 29 w 2984"/>
                  <a:gd name="T29" fmla="*/ 14 h 1267"/>
                  <a:gd name="T30" fmla="*/ 26 w 2984"/>
                  <a:gd name="T31" fmla="*/ 16 h 1267"/>
                  <a:gd name="T32" fmla="*/ 26 w 2984"/>
                  <a:gd name="T33" fmla="*/ 15 h 1267"/>
                  <a:gd name="T34" fmla="*/ 27 w 2984"/>
                  <a:gd name="T35" fmla="*/ 13 h 1267"/>
                  <a:gd name="T36" fmla="*/ 34 w 2984"/>
                  <a:gd name="T37" fmla="*/ 10 h 1267"/>
                  <a:gd name="T38" fmla="*/ 35 w 2984"/>
                  <a:gd name="T39" fmla="*/ 8 h 1267"/>
                  <a:gd name="T40" fmla="*/ 35 w 2984"/>
                  <a:gd name="T41" fmla="*/ 6 h 1267"/>
                  <a:gd name="T42" fmla="*/ 34 w 2984"/>
                  <a:gd name="T43" fmla="*/ 5 h 1267"/>
                  <a:gd name="T44" fmla="*/ 17 w 2984"/>
                  <a:gd name="T45" fmla="*/ 10 h 1267"/>
                  <a:gd name="T46" fmla="*/ 0 w 2984"/>
                  <a:gd name="T47" fmla="*/ 4 h 1267"/>
                  <a:gd name="T48" fmla="*/ 0 w 2984"/>
                  <a:gd name="T49" fmla="*/ 4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984"/>
                  <a:gd name="T76" fmla="*/ 0 h 1267"/>
                  <a:gd name="T77" fmla="*/ 2984 w 2984"/>
                  <a:gd name="T78" fmla="*/ 1267 h 12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984" h="1267">
                    <a:moveTo>
                      <a:pt x="0" y="316"/>
                    </a:moveTo>
                    <a:lnTo>
                      <a:pt x="1490" y="0"/>
                    </a:lnTo>
                    <a:lnTo>
                      <a:pt x="2284" y="170"/>
                    </a:lnTo>
                    <a:lnTo>
                      <a:pt x="991" y="481"/>
                    </a:lnTo>
                    <a:lnTo>
                      <a:pt x="1291" y="586"/>
                    </a:lnTo>
                    <a:lnTo>
                      <a:pt x="2598" y="266"/>
                    </a:lnTo>
                    <a:lnTo>
                      <a:pt x="2731" y="213"/>
                    </a:lnTo>
                    <a:lnTo>
                      <a:pt x="2904" y="306"/>
                    </a:lnTo>
                    <a:lnTo>
                      <a:pt x="2979" y="421"/>
                    </a:lnTo>
                    <a:lnTo>
                      <a:pt x="2984" y="741"/>
                    </a:lnTo>
                    <a:lnTo>
                      <a:pt x="2824" y="957"/>
                    </a:lnTo>
                    <a:lnTo>
                      <a:pt x="2674" y="967"/>
                    </a:lnTo>
                    <a:lnTo>
                      <a:pt x="2649" y="1032"/>
                    </a:lnTo>
                    <a:lnTo>
                      <a:pt x="2514" y="1097"/>
                    </a:lnTo>
                    <a:lnTo>
                      <a:pt x="2349" y="1147"/>
                    </a:lnTo>
                    <a:lnTo>
                      <a:pt x="2119" y="1267"/>
                    </a:lnTo>
                    <a:lnTo>
                      <a:pt x="2135" y="1206"/>
                    </a:lnTo>
                    <a:lnTo>
                      <a:pt x="2209" y="1026"/>
                    </a:lnTo>
                    <a:lnTo>
                      <a:pt x="2759" y="806"/>
                    </a:lnTo>
                    <a:lnTo>
                      <a:pt x="2864" y="676"/>
                    </a:lnTo>
                    <a:lnTo>
                      <a:pt x="2835" y="446"/>
                    </a:lnTo>
                    <a:lnTo>
                      <a:pt x="2759" y="403"/>
                    </a:lnTo>
                    <a:lnTo>
                      <a:pt x="1375" y="787"/>
                    </a:lnTo>
                    <a:lnTo>
                      <a:pt x="0" y="316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215"/>
              <p:cNvSpPr>
                <a:spLocks/>
              </p:cNvSpPr>
              <p:nvPr/>
            </p:nvSpPr>
            <p:spPr bwMode="auto">
              <a:xfrm>
                <a:off x="3454" y="2593"/>
                <a:ext cx="511" cy="260"/>
              </a:xfrm>
              <a:custGeom>
                <a:avLst/>
                <a:gdLst>
                  <a:gd name="T0" fmla="*/ 6 w 1534"/>
                  <a:gd name="T1" fmla="*/ 3 h 781"/>
                  <a:gd name="T2" fmla="*/ 18 w 1534"/>
                  <a:gd name="T3" fmla="*/ 0 h 781"/>
                  <a:gd name="T4" fmla="*/ 17 w 1534"/>
                  <a:gd name="T5" fmla="*/ 2 h 781"/>
                  <a:gd name="T6" fmla="*/ 18 w 1534"/>
                  <a:gd name="T7" fmla="*/ 3 h 781"/>
                  <a:gd name="T8" fmla="*/ 19 w 1534"/>
                  <a:gd name="T9" fmla="*/ 4 h 781"/>
                  <a:gd name="T10" fmla="*/ 1 w 1534"/>
                  <a:gd name="T11" fmla="*/ 10 h 781"/>
                  <a:gd name="T12" fmla="*/ 0 w 1534"/>
                  <a:gd name="T13" fmla="*/ 9 h 781"/>
                  <a:gd name="T14" fmla="*/ 0 w 1534"/>
                  <a:gd name="T15" fmla="*/ 8 h 781"/>
                  <a:gd name="T16" fmla="*/ 1 w 1534"/>
                  <a:gd name="T17" fmla="*/ 4 h 781"/>
                  <a:gd name="T18" fmla="*/ 1 w 1534"/>
                  <a:gd name="T19" fmla="*/ 4 h 781"/>
                  <a:gd name="T20" fmla="*/ 3 w 1534"/>
                  <a:gd name="T21" fmla="*/ 7 h 781"/>
                  <a:gd name="T22" fmla="*/ 4 w 1534"/>
                  <a:gd name="T23" fmla="*/ 8 h 781"/>
                  <a:gd name="T24" fmla="*/ 4 w 1534"/>
                  <a:gd name="T25" fmla="*/ 5 h 781"/>
                  <a:gd name="T26" fmla="*/ 5 w 1534"/>
                  <a:gd name="T27" fmla="*/ 4 h 781"/>
                  <a:gd name="T28" fmla="*/ 7 w 1534"/>
                  <a:gd name="T29" fmla="*/ 5 h 781"/>
                  <a:gd name="T30" fmla="*/ 6 w 1534"/>
                  <a:gd name="T31" fmla="*/ 3 h 781"/>
                  <a:gd name="T32" fmla="*/ 6 w 1534"/>
                  <a:gd name="T33" fmla="*/ 3 h 7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34"/>
                  <a:gd name="T52" fmla="*/ 0 h 781"/>
                  <a:gd name="T53" fmla="*/ 1534 w 1534"/>
                  <a:gd name="T54" fmla="*/ 781 h 78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34" h="781">
                    <a:moveTo>
                      <a:pt x="509" y="236"/>
                    </a:moveTo>
                    <a:lnTo>
                      <a:pt x="1419" y="0"/>
                    </a:lnTo>
                    <a:lnTo>
                      <a:pt x="1408" y="137"/>
                    </a:lnTo>
                    <a:lnTo>
                      <a:pt x="1423" y="251"/>
                    </a:lnTo>
                    <a:lnTo>
                      <a:pt x="1534" y="331"/>
                    </a:lnTo>
                    <a:lnTo>
                      <a:pt x="115" y="781"/>
                    </a:lnTo>
                    <a:lnTo>
                      <a:pt x="40" y="741"/>
                    </a:lnTo>
                    <a:lnTo>
                      <a:pt x="0" y="611"/>
                    </a:lnTo>
                    <a:lnTo>
                      <a:pt x="55" y="345"/>
                    </a:lnTo>
                    <a:lnTo>
                      <a:pt x="109" y="316"/>
                    </a:lnTo>
                    <a:lnTo>
                      <a:pt x="245" y="586"/>
                    </a:lnTo>
                    <a:lnTo>
                      <a:pt x="316" y="648"/>
                    </a:lnTo>
                    <a:lnTo>
                      <a:pt x="325" y="410"/>
                    </a:lnTo>
                    <a:lnTo>
                      <a:pt x="409" y="331"/>
                    </a:lnTo>
                    <a:lnTo>
                      <a:pt x="577" y="387"/>
                    </a:lnTo>
                    <a:lnTo>
                      <a:pt x="509" y="236"/>
                    </a:lnTo>
                    <a:close/>
                  </a:path>
                </a:pathLst>
              </a:custGeom>
              <a:solidFill>
                <a:srgbClr val="D1BA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Freeform 216"/>
              <p:cNvSpPr>
                <a:spLocks/>
              </p:cNvSpPr>
              <p:nvPr/>
            </p:nvSpPr>
            <p:spPr bwMode="auto">
              <a:xfrm>
                <a:off x="3367" y="2508"/>
                <a:ext cx="156" cy="88"/>
              </a:xfrm>
              <a:custGeom>
                <a:avLst/>
                <a:gdLst>
                  <a:gd name="T0" fmla="*/ 0 w 468"/>
                  <a:gd name="T1" fmla="*/ 3 h 264"/>
                  <a:gd name="T2" fmla="*/ 4 w 468"/>
                  <a:gd name="T3" fmla="*/ 2 h 264"/>
                  <a:gd name="T4" fmla="*/ 4 w 468"/>
                  <a:gd name="T5" fmla="*/ 3 h 264"/>
                  <a:gd name="T6" fmla="*/ 5 w 468"/>
                  <a:gd name="T7" fmla="*/ 3 h 264"/>
                  <a:gd name="T8" fmla="*/ 6 w 468"/>
                  <a:gd name="T9" fmla="*/ 0 h 264"/>
                  <a:gd name="T10" fmla="*/ 0 w 468"/>
                  <a:gd name="T11" fmla="*/ 3 h 264"/>
                  <a:gd name="T12" fmla="*/ 0 w 468"/>
                  <a:gd name="T13" fmla="*/ 3 h 2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68"/>
                  <a:gd name="T22" fmla="*/ 0 h 264"/>
                  <a:gd name="T23" fmla="*/ 468 w 468"/>
                  <a:gd name="T24" fmla="*/ 264 h 2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68" h="264">
                    <a:moveTo>
                      <a:pt x="0" y="229"/>
                    </a:moveTo>
                    <a:lnTo>
                      <a:pt x="310" y="199"/>
                    </a:lnTo>
                    <a:lnTo>
                      <a:pt x="294" y="264"/>
                    </a:lnTo>
                    <a:lnTo>
                      <a:pt x="434" y="210"/>
                    </a:lnTo>
                    <a:lnTo>
                      <a:pt x="468" y="0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rgbClr val="AE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217"/>
              <p:cNvSpPr>
                <a:spLocks/>
              </p:cNvSpPr>
              <p:nvPr/>
            </p:nvSpPr>
            <p:spPr bwMode="auto">
              <a:xfrm>
                <a:off x="2880" y="2118"/>
                <a:ext cx="1023" cy="361"/>
              </a:xfrm>
              <a:custGeom>
                <a:avLst/>
                <a:gdLst>
                  <a:gd name="T0" fmla="*/ 0 w 3069"/>
                  <a:gd name="T1" fmla="*/ 3 h 1082"/>
                  <a:gd name="T2" fmla="*/ 0 w 3069"/>
                  <a:gd name="T3" fmla="*/ 5 h 1082"/>
                  <a:gd name="T4" fmla="*/ 3 w 3069"/>
                  <a:gd name="T5" fmla="*/ 6 h 1082"/>
                  <a:gd name="T6" fmla="*/ 4 w 3069"/>
                  <a:gd name="T7" fmla="*/ 8 h 1082"/>
                  <a:gd name="T8" fmla="*/ 4 w 3069"/>
                  <a:gd name="T9" fmla="*/ 9 h 1082"/>
                  <a:gd name="T10" fmla="*/ 3 w 3069"/>
                  <a:gd name="T11" fmla="*/ 11 h 1082"/>
                  <a:gd name="T12" fmla="*/ 5 w 3069"/>
                  <a:gd name="T13" fmla="*/ 10 h 1082"/>
                  <a:gd name="T14" fmla="*/ 5 w 3069"/>
                  <a:gd name="T15" fmla="*/ 8 h 1082"/>
                  <a:gd name="T16" fmla="*/ 5 w 3069"/>
                  <a:gd name="T17" fmla="*/ 7 h 1082"/>
                  <a:gd name="T18" fmla="*/ 18 w 3069"/>
                  <a:gd name="T19" fmla="*/ 11 h 1082"/>
                  <a:gd name="T20" fmla="*/ 36 w 3069"/>
                  <a:gd name="T21" fmla="*/ 5 h 1082"/>
                  <a:gd name="T22" fmla="*/ 37 w 3069"/>
                  <a:gd name="T23" fmla="*/ 7 h 1082"/>
                  <a:gd name="T24" fmla="*/ 37 w 3069"/>
                  <a:gd name="T25" fmla="*/ 9 h 1082"/>
                  <a:gd name="T26" fmla="*/ 35 w 3069"/>
                  <a:gd name="T27" fmla="*/ 10 h 1082"/>
                  <a:gd name="T28" fmla="*/ 29 w 3069"/>
                  <a:gd name="T29" fmla="*/ 13 h 1082"/>
                  <a:gd name="T30" fmla="*/ 29 w 3069"/>
                  <a:gd name="T31" fmla="*/ 13 h 1082"/>
                  <a:gd name="T32" fmla="*/ 36 w 3069"/>
                  <a:gd name="T33" fmla="*/ 11 h 1082"/>
                  <a:gd name="T34" fmla="*/ 37 w 3069"/>
                  <a:gd name="T35" fmla="*/ 10 h 1082"/>
                  <a:gd name="T36" fmla="*/ 38 w 3069"/>
                  <a:gd name="T37" fmla="*/ 8 h 1082"/>
                  <a:gd name="T38" fmla="*/ 38 w 3069"/>
                  <a:gd name="T39" fmla="*/ 6 h 1082"/>
                  <a:gd name="T40" fmla="*/ 37 w 3069"/>
                  <a:gd name="T41" fmla="*/ 5 h 1082"/>
                  <a:gd name="T42" fmla="*/ 36 w 3069"/>
                  <a:gd name="T43" fmla="*/ 5 h 1082"/>
                  <a:gd name="T44" fmla="*/ 33 w 3069"/>
                  <a:gd name="T45" fmla="*/ 6 h 1082"/>
                  <a:gd name="T46" fmla="*/ 18 w 3069"/>
                  <a:gd name="T47" fmla="*/ 9 h 1082"/>
                  <a:gd name="T48" fmla="*/ 3 w 3069"/>
                  <a:gd name="T49" fmla="*/ 5 h 1082"/>
                  <a:gd name="T50" fmla="*/ 17 w 3069"/>
                  <a:gd name="T51" fmla="*/ 10 h 1082"/>
                  <a:gd name="T52" fmla="*/ 17 w 3069"/>
                  <a:gd name="T53" fmla="*/ 11 h 1082"/>
                  <a:gd name="T54" fmla="*/ 1 w 3069"/>
                  <a:gd name="T55" fmla="*/ 4 h 1082"/>
                  <a:gd name="T56" fmla="*/ 1 w 3069"/>
                  <a:gd name="T57" fmla="*/ 4 h 1082"/>
                  <a:gd name="T58" fmla="*/ 20 w 3069"/>
                  <a:gd name="T59" fmla="*/ 1 h 1082"/>
                  <a:gd name="T60" fmla="*/ 29 w 3069"/>
                  <a:gd name="T61" fmla="*/ 2 h 1082"/>
                  <a:gd name="T62" fmla="*/ 19 w 3069"/>
                  <a:gd name="T63" fmla="*/ 0 h 1082"/>
                  <a:gd name="T64" fmla="*/ 0 w 3069"/>
                  <a:gd name="T65" fmla="*/ 3 h 1082"/>
                  <a:gd name="T66" fmla="*/ 0 w 3069"/>
                  <a:gd name="T67" fmla="*/ 3 h 108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069"/>
                  <a:gd name="T103" fmla="*/ 0 h 1082"/>
                  <a:gd name="T104" fmla="*/ 3069 w 3069"/>
                  <a:gd name="T105" fmla="*/ 1082 h 108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069" h="1082">
                    <a:moveTo>
                      <a:pt x="25" y="281"/>
                    </a:moveTo>
                    <a:lnTo>
                      <a:pt x="0" y="384"/>
                    </a:lnTo>
                    <a:lnTo>
                      <a:pt x="272" y="520"/>
                    </a:lnTo>
                    <a:lnTo>
                      <a:pt x="306" y="647"/>
                    </a:lnTo>
                    <a:lnTo>
                      <a:pt x="313" y="757"/>
                    </a:lnTo>
                    <a:lnTo>
                      <a:pt x="279" y="886"/>
                    </a:lnTo>
                    <a:lnTo>
                      <a:pt x="365" y="775"/>
                    </a:lnTo>
                    <a:lnTo>
                      <a:pt x="407" y="647"/>
                    </a:lnTo>
                    <a:lnTo>
                      <a:pt x="399" y="554"/>
                    </a:lnTo>
                    <a:lnTo>
                      <a:pt x="1436" y="920"/>
                    </a:lnTo>
                    <a:lnTo>
                      <a:pt x="2915" y="425"/>
                    </a:lnTo>
                    <a:lnTo>
                      <a:pt x="2958" y="554"/>
                    </a:lnTo>
                    <a:lnTo>
                      <a:pt x="2958" y="698"/>
                    </a:lnTo>
                    <a:lnTo>
                      <a:pt x="2856" y="825"/>
                    </a:lnTo>
                    <a:lnTo>
                      <a:pt x="2371" y="1026"/>
                    </a:lnTo>
                    <a:lnTo>
                      <a:pt x="2345" y="1082"/>
                    </a:lnTo>
                    <a:lnTo>
                      <a:pt x="2908" y="868"/>
                    </a:lnTo>
                    <a:lnTo>
                      <a:pt x="3019" y="791"/>
                    </a:lnTo>
                    <a:lnTo>
                      <a:pt x="3069" y="664"/>
                    </a:lnTo>
                    <a:lnTo>
                      <a:pt x="3053" y="493"/>
                    </a:lnTo>
                    <a:lnTo>
                      <a:pt x="2976" y="400"/>
                    </a:lnTo>
                    <a:lnTo>
                      <a:pt x="2899" y="366"/>
                    </a:lnTo>
                    <a:lnTo>
                      <a:pt x="2695" y="459"/>
                    </a:lnTo>
                    <a:lnTo>
                      <a:pt x="1470" y="748"/>
                    </a:lnTo>
                    <a:lnTo>
                      <a:pt x="282" y="381"/>
                    </a:lnTo>
                    <a:lnTo>
                      <a:pt x="1402" y="809"/>
                    </a:lnTo>
                    <a:lnTo>
                      <a:pt x="1402" y="852"/>
                    </a:lnTo>
                    <a:lnTo>
                      <a:pt x="50" y="357"/>
                    </a:lnTo>
                    <a:lnTo>
                      <a:pt x="93" y="315"/>
                    </a:lnTo>
                    <a:lnTo>
                      <a:pt x="1597" y="43"/>
                    </a:lnTo>
                    <a:lnTo>
                      <a:pt x="2334" y="179"/>
                    </a:lnTo>
                    <a:lnTo>
                      <a:pt x="1556" y="0"/>
                    </a:lnTo>
                    <a:lnTo>
                      <a:pt x="25" y="2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218"/>
              <p:cNvSpPr>
                <a:spLocks/>
              </p:cNvSpPr>
              <p:nvPr/>
            </p:nvSpPr>
            <p:spPr bwMode="auto">
              <a:xfrm>
                <a:off x="2883" y="2359"/>
                <a:ext cx="632" cy="320"/>
              </a:xfrm>
              <a:custGeom>
                <a:avLst/>
                <a:gdLst>
                  <a:gd name="T0" fmla="*/ 4 w 1894"/>
                  <a:gd name="T1" fmla="*/ 0 h 960"/>
                  <a:gd name="T2" fmla="*/ 0 w 1894"/>
                  <a:gd name="T3" fmla="*/ 1 h 960"/>
                  <a:gd name="T4" fmla="*/ 0 w 1894"/>
                  <a:gd name="T5" fmla="*/ 3 h 960"/>
                  <a:gd name="T6" fmla="*/ 18 w 1894"/>
                  <a:gd name="T7" fmla="*/ 12 h 960"/>
                  <a:gd name="T8" fmla="*/ 23 w 1894"/>
                  <a:gd name="T9" fmla="*/ 9 h 960"/>
                  <a:gd name="T10" fmla="*/ 23 w 1894"/>
                  <a:gd name="T11" fmla="*/ 8 h 960"/>
                  <a:gd name="T12" fmla="*/ 18 w 1894"/>
                  <a:gd name="T13" fmla="*/ 10 h 960"/>
                  <a:gd name="T14" fmla="*/ 6 w 1894"/>
                  <a:gd name="T15" fmla="*/ 4 h 960"/>
                  <a:gd name="T16" fmla="*/ 17 w 1894"/>
                  <a:gd name="T17" fmla="*/ 10 h 960"/>
                  <a:gd name="T18" fmla="*/ 18 w 1894"/>
                  <a:gd name="T19" fmla="*/ 11 h 960"/>
                  <a:gd name="T20" fmla="*/ 1 w 1894"/>
                  <a:gd name="T21" fmla="*/ 3 h 960"/>
                  <a:gd name="T22" fmla="*/ 1 w 1894"/>
                  <a:gd name="T23" fmla="*/ 2 h 960"/>
                  <a:gd name="T24" fmla="*/ 4 w 1894"/>
                  <a:gd name="T25" fmla="*/ 1 h 960"/>
                  <a:gd name="T26" fmla="*/ 4 w 1894"/>
                  <a:gd name="T27" fmla="*/ 0 h 960"/>
                  <a:gd name="T28" fmla="*/ 4 w 1894"/>
                  <a:gd name="T29" fmla="*/ 0 h 9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94"/>
                  <a:gd name="T46" fmla="*/ 0 h 960"/>
                  <a:gd name="T47" fmla="*/ 1894 w 1894"/>
                  <a:gd name="T48" fmla="*/ 960 h 9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94" h="960">
                    <a:moveTo>
                      <a:pt x="321" y="0"/>
                    </a:moveTo>
                    <a:lnTo>
                      <a:pt x="28" y="105"/>
                    </a:lnTo>
                    <a:lnTo>
                      <a:pt x="0" y="211"/>
                    </a:lnTo>
                    <a:lnTo>
                      <a:pt x="1441" y="960"/>
                    </a:lnTo>
                    <a:lnTo>
                      <a:pt x="1840" y="760"/>
                    </a:lnTo>
                    <a:lnTo>
                      <a:pt x="1894" y="626"/>
                    </a:lnTo>
                    <a:lnTo>
                      <a:pt x="1451" y="799"/>
                    </a:lnTo>
                    <a:lnTo>
                      <a:pt x="449" y="338"/>
                    </a:lnTo>
                    <a:lnTo>
                      <a:pt x="1401" y="831"/>
                    </a:lnTo>
                    <a:lnTo>
                      <a:pt x="1423" y="904"/>
                    </a:lnTo>
                    <a:lnTo>
                      <a:pt x="89" y="211"/>
                    </a:lnTo>
                    <a:lnTo>
                      <a:pt x="77" y="149"/>
                    </a:lnTo>
                    <a:lnTo>
                      <a:pt x="316" y="55"/>
                    </a:lnTo>
                    <a:lnTo>
                      <a:pt x="3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219"/>
              <p:cNvSpPr>
                <a:spLocks/>
              </p:cNvSpPr>
              <p:nvPr/>
            </p:nvSpPr>
            <p:spPr bwMode="auto">
              <a:xfrm>
                <a:off x="2995" y="2396"/>
                <a:ext cx="528" cy="195"/>
              </a:xfrm>
              <a:custGeom>
                <a:avLst/>
                <a:gdLst>
                  <a:gd name="T0" fmla="*/ 0 w 1584"/>
                  <a:gd name="T1" fmla="*/ 1 h 584"/>
                  <a:gd name="T2" fmla="*/ 13 w 1584"/>
                  <a:gd name="T3" fmla="*/ 7 h 584"/>
                  <a:gd name="T4" fmla="*/ 20 w 1584"/>
                  <a:gd name="T5" fmla="*/ 5 h 584"/>
                  <a:gd name="T6" fmla="*/ 20 w 1584"/>
                  <a:gd name="T7" fmla="*/ 4 h 584"/>
                  <a:gd name="T8" fmla="*/ 15 w 1584"/>
                  <a:gd name="T9" fmla="*/ 6 h 584"/>
                  <a:gd name="T10" fmla="*/ 15 w 1584"/>
                  <a:gd name="T11" fmla="*/ 4 h 584"/>
                  <a:gd name="T12" fmla="*/ 18 w 1584"/>
                  <a:gd name="T13" fmla="*/ 3 h 584"/>
                  <a:gd name="T14" fmla="*/ 15 w 1584"/>
                  <a:gd name="T15" fmla="*/ 4 h 584"/>
                  <a:gd name="T16" fmla="*/ 15 w 1584"/>
                  <a:gd name="T17" fmla="*/ 2 h 584"/>
                  <a:gd name="T18" fmla="*/ 14 w 1584"/>
                  <a:gd name="T19" fmla="*/ 0 h 584"/>
                  <a:gd name="T20" fmla="*/ 14 w 1584"/>
                  <a:gd name="T21" fmla="*/ 1 h 584"/>
                  <a:gd name="T22" fmla="*/ 14 w 1584"/>
                  <a:gd name="T23" fmla="*/ 2 h 584"/>
                  <a:gd name="T24" fmla="*/ 8 w 1584"/>
                  <a:gd name="T25" fmla="*/ 0 h 584"/>
                  <a:gd name="T26" fmla="*/ 14 w 1584"/>
                  <a:gd name="T27" fmla="*/ 3 h 584"/>
                  <a:gd name="T28" fmla="*/ 15 w 1584"/>
                  <a:gd name="T29" fmla="*/ 4 h 584"/>
                  <a:gd name="T30" fmla="*/ 14 w 1584"/>
                  <a:gd name="T31" fmla="*/ 5 h 584"/>
                  <a:gd name="T32" fmla="*/ 4 w 1584"/>
                  <a:gd name="T33" fmla="*/ 1 h 584"/>
                  <a:gd name="T34" fmla="*/ 14 w 1584"/>
                  <a:gd name="T35" fmla="*/ 6 h 584"/>
                  <a:gd name="T36" fmla="*/ 13 w 1584"/>
                  <a:gd name="T37" fmla="*/ 7 h 584"/>
                  <a:gd name="T38" fmla="*/ 0 w 1584"/>
                  <a:gd name="T39" fmla="*/ 1 h 584"/>
                  <a:gd name="T40" fmla="*/ 0 w 1584"/>
                  <a:gd name="T41" fmla="*/ 1 h 58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84"/>
                  <a:gd name="T64" fmla="*/ 0 h 584"/>
                  <a:gd name="T65" fmla="*/ 1584 w 1584"/>
                  <a:gd name="T66" fmla="*/ 584 h 58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84" h="584">
                    <a:moveTo>
                      <a:pt x="0" y="83"/>
                    </a:moveTo>
                    <a:lnTo>
                      <a:pt x="1082" y="584"/>
                    </a:lnTo>
                    <a:lnTo>
                      <a:pt x="1584" y="378"/>
                    </a:lnTo>
                    <a:lnTo>
                      <a:pt x="1584" y="335"/>
                    </a:lnTo>
                    <a:lnTo>
                      <a:pt x="1200" y="483"/>
                    </a:lnTo>
                    <a:lnTo>
                      <a:pt x="1255" y="360"/>
                    </a:lnTo>
                    <a:lnTo>
                      <a:pt x="1448" y="282"/>
                    </a:lnTo>
                    <a:lnTo>
                      <a:pt x="1239" y="306"/>
                    </a:lnTo>
                    <a:lnTo>
                      <a:pt x="1227" y="171"/>
                    </a:lnTo>
                    <a:lnTo>
                      <a:pt x="1156" y="22"/>
                    </a:lnTo>
                    <a:lnTo>
                      <a:pt x="1106" y="56"/>
                    </a:lnTo>
                    <a:lnTo>
                      <a:pt x="1167" y="171"/>
                    </a:lnTo>
                    <a:lnTo>
                      <a:pt x="662" y="0"/>
                    </a:lnTo>
                    <a:lnTo>
                      <a:pt x="1167" y="249"/>
                    </a:lnTo>
                    <a:lnTo>
                      <a:pt x="1181" y="325"/>
                    </a:lnTo>
                    <a:lnTo>
                      <a:pt x="1141" y="418"/>
                    </a:lnTo>
                    <a:lnTo>
                      <a:pt x="358" y="111"/>
                    </a:lnTo>
                    <a:lnTo>
                      <a:pt x="1137" y="466"/>
                    </a:lnTo>
                    <a:lnTo>
                      <a:pt x="1082" y="540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220"/>
              <p:cNvSpPr>
                <a:spLocks/>
              </p:cNvSpPr>
              <p:nvPr/>
            </p:nvSpPr>
            <p:spPr bwMode="auto">
              <a:xfrm>
                <a:off x="3435" y="2322"/>
                <a:ext cx="370" cy="487"/>
              </a:xfrm>
              <a:custGeom>
                <a:avLst/>
                <a:gdLst>
                  <a:gd name="T0" fmla="*/ 0 w 1109"/>
                  <a:gd name="T1" fmla="*/ 5 h 1460"/>
                  <a:gd name="T2" fmla="*/ 5 w 1109"/>
                  <a:gd name="T3" fmla="*/ 3 h 1460"/>
                  <a:gd name="T4" fmla="*/ 14 w 1109"/>
                  <a:gd name="T5" fmla="*/ 0 h 1460"/>
                  <a:gd name="T6" fmla="*/ 8 w 1109"/>
                  <a:gd name="T7" fmla="*/ 3 h 1460"/>
                  <a:gd name="T8" fmla="*/ 9 w 1109"/>
                  <a:gd name="T9" fmla="*/ 4 h 1460"/>
                  <a:gd name="T10" fmla="*/ 9 w 1109"/>
                  <a:gd name="T11" fmla="*/ 6 h 1460"/>
                  <a:gd name="T12" fmla="*/ 8 w 1109"/>
                  <a:gd name="T13" fmla="*/ 8 h 1460"/>
                  <a:gd name="T14" fmla="*/ 7 w 1109"/>
                  <a:gd name="T15" fmla="*/ 11 h 1460"/>
                  <a:gd name="T16" fmla="*/ 7 w 1109"/>
                  <a:gd name="T17" fmla="*/ 13 h 1460"/>
                  <a:gd name="T18" fmla="*/ 8 w 1109"/>
                  <a:gd name="T19" fmla="*/ 15 h 1460"/>
                  <a:gd name="T20" fmla="*/ 6 w 1109"/>
                  <a:gd name="T21" fmla="*/ 13 h 1460"/>
                  <a:gd name="T22" fmla="*/ 6 w 1109"/>
                  <a:gd name="T23" fmla="*/ 11 h 1460"/>
                  <a:gd name="T24" fmla="*/ 7 w 1109"/>
                  <a:gd name="T25" fmla="*/ 8 h 1460"/>
                  <a:gd name="T26" fmla="*/ 8 w 1109"/>
                  <a:gd name="T27" fmla="*/ 6 h 1460"/>
                  <a:gd name="T28" fmla="*/ 7 w 1109"/>
                  <a:gd name="T29" fmla="*/ 3 h 1460"/>
                  <a:gd name="T30" fmla="*/ 3 w 1109"/>
                  <a:gd name="T31" fmla="*/ 5 h 1460"/>
                  <a:gd name="T32" fmla="*/ 3 w 1109"/>
                  <a:gd name="T33" fmla="*/ 5 h 1460"/>
                  <a:gd name="T34" fmla="*/ 4 w 1109"/>
                  <a:gd name="T35" fmla="*/ 7 h 1460"/>
                  <a:gd name="T36" fmla="*/ 3 w 1109"/>
                  <a:gd name="T37" fmla="*/ 9 h 1460"/>
                  <a:gd name="T38" fmla="*/ 3 w 1109"/>
                  <a:gd name="T39" fmla="*/ 12 h 1460"/>
                  <a:gd name="T40" fmla="*/ 3 w 1109"/>
                  <a:gd name="T41" fmla="*/ 14 h 1460"/>
                  <a:gd name="T42" fmla="*/ 3 w 1109"/>
                  <a:gd name="T43" fmla="*/ 16 h 1460"/>
                  <a:gd name="T44" fmla="*/ 5 w 1109"/>
                  <a:gd name="T45" fmla="*/ 18 h 1460"/>
                  <a:gd name="T46" fmla="*/ 3 w 1109"/>
                  <a:gd name="T47" fmla="*/ 17 h 1460"/>
                  <a:gd name="T48" fmla="*/ 2 w 1109"/>
                  <a:gd name="T49" fmla="*/ 15 h 1460"/>
                  <a:gd name="T50" fmla="*/ 2 w 1109"/>
                  <a:gd name="T51" fmla="*/ 12 h 1460"/>
                  <a:gd name="T52" fmla="*/ 3 w 1109"/>
                  <a:gd name="T53" fmla="*/ 9 h 1460"/>
                  <a:gd name="T54" fmla="*/ 3 w 1109"/>
                  <a:gd name="T55" fmla="*/ 7 h 1460"/>
                  <a:gd name="T56" fmla="*/ 2 w 1109"/>
                  <a:gd name="T57" fmla="*/ 5 h 1460"/>
                  <a:gd name="T58" fmla="*/ 0 w 1109"/>
                  <a:gd name="T59" fmla="*/ 5 h 1460"/>
                  <a:gd name="T60" fmla="*/ 0 w 1109"/>
                  <a:gd name="T61" fmla="*/ 5 h 146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109"/>
                  <a:gd name="T94" fmla="*/ 0 h 1460"/>
                  <a:gd name="T95" fmla="*/ 1109 w 1109"/>
                  <a:gd name="T96" fmla="*/ 1460 h 1460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109" h="1460">
                    <a:moveTo>
                      <a:pt x="0" y="378"/>
                    </a:moveTo>
                    <a:lnTo>
                      <a:pt x="411" y="256"/>
                    </a:lnTo>
                    <a:lnTo>
                      <a:pt x="1109" y="0"/>
                    </a:lnTo>
                    <a:lnTo>
                      <a:pt x="626" y="245"/>
                    </a:lnTo>
                    <a:lnTo>
                      <a:pt x="709" y="346"/>
                    </a:lnTo>
                    <a:lnTo>
                      <a:pt x="709" y="467"/>
                    </a:lnTo>
                    <a:lnTo>
                      <a:pt x="643" y="672"/>
                    </a:lnTo>
                    <a:lnTo>
                      <a:pt x="554" y="895"/>
                    </a:lnTo>
                    <a:lnTo>
                      <a:pt x="550" y="1016"/>
                    </a:lnTo>
                    <a:lnTo>
                      <a:pt x="632" y="1199"/>
                    </a:lnTo>
                    <a:lnTo>
                      <a:pt x="510" y="1055"/>
                    </a:lnTo>
                    <a:lnTo>
                      <a:pt x="494" y="899"/>
                    </a:lnTo>
                    <a:lnTo>
                      <a:pt x="588" y="639"/>
                    </a:lnTo>
                    <a:lnTo>
                      <a:pt x="660" y="450"/>
                    </a:lnTo>
                    <a:lnTo>
                      <a:pt x="550" y="251"/>
                    </a:lnTo>
                    <a:lnTo>
                      <a:pt x="244" y="368"/>
                    </a:lnTo>
                    <a:lnTo>
                      <a:pt x="272" y="428"/>
                    </a:lnTo>
                    <a:lnTo>
                      <a:pt x="294" y="583"/>
                    </a:lnTo>
                    <a:lnTo>
                      <a:pt x="266" y="760"/>
                    </a:lnTo>
                    <a:lnTo>
                      <a:pt x="222" y="933"/>
                    </a:lnTo>
                    <a:lnTo>
                      <a:pt x="206" y="1110"/>
                    </a:lnTo>
                    <a:lnTo>
                      <a:pt x="256" y="1283"/>
                    </a:lnTo>
                    <a:lnTo>
                      <a:pt x="371" y="1460"/>
                    </a:lnTo>
                    <a:lnTo>
                      <a:pt x="250" y="1387"/>
                    </a:lnTo>
                    <a:lnTo>
                      <a:pt x="167" y="1199"/>
                    </a:lnTo>
                    <a:lnTo>
                      <a:pt x="150" y="989"/>
                    </a:lnTo>
                    <a:lnTo>
                      <a:pt x="212" y="716"/>
                    </a:lnTo>
                    <a:lnTo>
                      <a:pt x="234" y="551"/>
                    </a:lnTo>
                    <a:lnTo>
                      <a:pt x="150" y="390"/>
                    </a:lnTo>
                    <a:lnTo>
                      <a:pt x="0" y="3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221"/>
              <p:cNvSpPr>
                <a:spLocks/>
              </p:cNvSpPr>
              <p:nvPr/>
            </p:nvSpPr>
            <p:spPr bwMode="auto">
              <a:xfrm>
                <a:off x="3550" y="2694"/>
                <a:ext cx="96" cy="115"/>
              </a:xfrm>
              <a:custGeom>
                <a:avLst/>
                <a:gdLst>
                  <a:gd name="T0" fmla="*/ 0 w 288"/>
                  <a:gd name="T1" fmla="*/ 4 h 344"/>
                  <a:gd name="T2" fmla="*/ 0 w 288"/>
                  <a:gd name="T3" fmla="*/ 2 h 344"/>
                  <a:gd name="T4" fmla="*/ 1 w 288"/>
                  <a:gd name="T5" fmla="*/ 0 h 344"/>
                  <a:gd name="T6" fmla="*/ 2 w 288"/>
                  <a:gd name="T7" fmla="*/ 0 h 344"/>
                  <a:gd name="T8" fmla="*/ 4 w 288"/>
                  <a:gd name="T9" fmla="*/ 1 h 344"/>
                  <a:gd name="T10" fmla="*/ 1 w 288"/>
                  <a:gd name="T11" fmla="*/ 1 h 344"/>
                  <a:gd name="T12" fmla="*/ 1 w 288"/>
                  <a:gd name="T13" fmla="*/ 2 h 344"/>
                  <a:gd name="T14" fmla="*/ 0 w 288"/>
                  <a:gd name="T15" fmla="*/ 4 h 344"/>
                  <a:gd name="T16" fmla="*/ 0 w 288"/>
                  <a:gd name="T17" fmla="*/ 4 h 3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8"/>
                  <a:gd name="T28" fmla="*/ 0 h 344"/>
                  <a:gd name="T29" fmla="*/ 288 w 288"/>
                  <a:gd name="T30" fmla="*/ 344 h 3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8" h="344">
                    <a:moveTo>
                      <a:pt x="27" y="344"/>
                    </a:moveTo>
                    <a:lnTo>
                      <a:pt x="0" y="161"/>
                    </a:lnTo>
                    <a:lnTo>
                      <a:pt x="73" y="0"/>
                    </a:lnTo>
                    <a:lnTo>
                      <a:pt x="139" y="6"/>
                    </a:lnTo>
                    <a:lnTo>
                      <a:pt x="288" y="83"/>
                    </a:lnTo>
                    <a:lnTo>
                      <a:pt x="111" y="66"/>
                    </a:lnTo>
                    <a:lnTo>
                      <a:pt x="49" y="167"/>
                    </a:lnTo>
                    <a:lnTo>
                      <a:pt x="27" y="3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222"/>
              <p:cNvSpPr>
                <a:spLocks/>
              </p:cNvSpPr>
              <p:nvPr/>
            </p:nvSpPr>
            <p:spPr bwMode="auto">
              <a:xfrm>
                <a:off x="3631" y="2202"/>
                <a:ext cx="303" cy="361"/>
              </a:xfrm>
              <a:custGeom>
                <a:avLst/>
                <a:gdLst>
                  <a:gd name="T0" fmla="*/ 1 w 908"/>
                  <a:gd name="T1" fmla="*/ 12 h 1082"/>
                  <a:gd name="T2" fmla="*/ 7 w 908"/>
                  <a:gd name="T3" fmla="*/ 9 h 1082"/>
                  <a:gd name="T4" fmla="*/ 9 w 908"/>
                  <a:gd name="T5" fmla="*/ 9 h 1082"/>
                  <a:gd name="T6" fmla="*/ 10 w 908"/>
                  <a:gd name="T7" fmla="*/ 8 h 1082"/>
                  <a:gd name="T8" fmla="*/ 11 w 908"/>
                  <a:gd name="T9" fmla="*/ 5 h 1082"/>
                  <a:gd name="T10" fmla="*/ 10 w 908"/>
                  <a:gd name="T11" fmla="*/ 2 h 1082"/>
                  <a:gd name="T12" fmla="*/ 9 w 908"/>
                  <a:gd name="T13" fmla="*/ 1 h 1082"/>
                  <a:gd name="T14" fmla="*/ 6 w 908"/>
                  <a:gd name="T15" fmla="*/ 2 h 1082"/>
                  <a:gd name="T16" fmla="*/ 8 w 908"/>
                  <a:gd name="T17" fmla="*/ 0 h 1082"/>
                  <a:gd name="T18" fmla="*/ 10 w 908"/>
                  <a:gd name="T19" fmla="*/ 0 h 1082"/>
                  <a:gd name="T20" fmla="*/ 11 w 908"/>
                  <a:gd name="T21" fmla="*/ 2 h 1082"/>
                  <a:gd name="T22" fmla="*/ 11 w 908"/>
                  <a:gd name="T23" fmla="*/ 5 h 1082"/>
                  <a:gd name="T24" fmla="*/ 11 w 908"/>
                  <a:gd name="T25" fmla="*/ 7 h 1082"/>
                  <a:gd name="T26" fmla="*/ 10 w 908"/>
                  <a:gd name="T27" fmla="*/ 9 h 1082"/>
                  <a:gd name="T28" fmla="*/ 9 w 908"/>
                  <a:gd name="T29" fmla="*/ 9 h 1082"/>
                  <a:gd name="T30" fmla="*/ 7 w 908"/>
                  <a:gd name="T31" fmla="*/ 9 h 1082"/>
                  <a:gd name="T32" fmla="*/ 0 w 908"/>
                  <a:gd name="T33" fmla="*/ 13 h 1082"/>
                  <a:gd name="T34" fmla="*/ 1 w 908"/>
                  <a:gd name="T35" fmla="*/ 12 h 1082"/>
                  <a:gd name="T36" fmla="*/ 1 w 908"/>
                  <a:gd name="T37" fmla="*/ 12 h 108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08"/>
                  <a:gd name="T58" fmla="*/ 0 h 1082"/>
                  <a:gd name="T59" fmla="*/ 908 w 908"/>
                  <a:gd name="T60" fmla="*/ 1082 h 108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08" h="1082">
                    <a:moveTo>
                      <a:pt x="66" y="949"/>
                    </a:moveTo>
                    <a:lnTo>
                      <a:pt x="576" y="716"/>
                    </a:lnTo>
                    <a:lnTo>
                      <a:pt x="695" y="703"/>
                    </a:lnTo>
                    <a:lnTo>
                      <a:pt x="781" y="621"/>
                    </a:lnTo>
                    <a:lnTo>
                      <a:pt x="859" y="428"/>
                    </a:lnTo>
                    <a:lnTo>
                      <a:pt x="825" y="161"/>
                    </a:lnTo>
                    <a:lnTo>
                      <a:pt x="700" y="52"/>
                    </a:lnTo>
                    <a:lnTo>
                      <a:pt x="478" y="124"/>
                    </a:lnTo>
                    <a:lnTo>
                      <a:pt x="661" y="0"/>
                    </a:lnTo>
                    <a:lnTo>
                      <a:pt x="781" y="40"/>
                    </a:lnTo>
                    <a:lnTo>
                      <a:pt x="881" y="151"/>
                    </a:lnTo>
                    <a:lnTo>
                      <a:pt x="908" y="372"/>
                    </a:lnTo>
                    <a:lnTo>
                      <a:pt x="897" y="527"/>
                    </a:lnTo>
                    <a:lnTo>
                      <a:pt x="794" y="723"/>
                    </a:lnTo>
                    <a:lnTo>
                      <a:pt x="726" y="765"/>
                    </a:lnTo>
                    <a:lnTo>
                      <a:pt x="604" y="760"/>
                    </a:lnTo>
                    <a:lnTo>
                      <a:pt x="0" y="1082"/>
                    </a:lnTo>
                    <a:lnTo>
                      <a:pt x="66" y="9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223"/>
              <p:cNvSpPr>
                <a:spLocks/>
              </p:cNvSpPr>
              <p:nvPr/>
            </p:nvSpPr>
            <p:spPr bwMode="auto">
              <a:xfrm>
                <a:off x="3002" y="2496"/>
                <a:ext cx="1085" cy="420"/>
              </a:xfrm>
              <a:custGeom>
                <a:avLst/>
                <a:gdLst>
                  <a:gd name="T0" fmla="*/ 1 w 3257"/>
                  <a:gd name="T1" fmla="*/ 0 h 1259"/>
                  <a:gd name="T2" fmla="*/ 0 w 3257"/>
                  <a:gd name="T3" fmla="*/ 1 h 1259"/>
                  <a:gd name="T4" fmla="*/ 0 w 3257"/>
                  <a:gd name="T5" fmla="*/ 4 h 1259"/>
                  <a:gd name="T6" fmla="*/ 1 w 3257"/>
                  <a:gd name="T7" fmla="*/ 6 h 1259"/>
                  <a:gd name="T8" fmla="*/ 2 w 3257"/>
                  <a:gd name="T9" fmla="*/ 6 h 1259"/>
                  <a:gd name="T10" fmla="*/ 4 w 3257"/>
                  <a:gd name="T11" fmla="*/ 8 h 1259"/>
                  <a:gd name="T12" fmla="*/ 9 w 3257"/>
                  <a:gd name="T13" fmla="*/ 11 h 1259"/>
                  <a:gd name="T14" fmla="*/ 11 w 3257"/>
                  <a:gd name="T15" fmla="*/ 12 h 1259"/>
                  <a:gd name="T16" fmla="*/ 12 w 3257"/>
                  <a:gd name="T17" fmla="*/ 12 h 1259"/>
                  <a:gd name="T18" fmla="*/ 13 w 3257"/>
                  <a:gd name="T19" fmla="*/ 13 h 1259"/>
                  <a:gd name="T20" fmla="*/ 16 w 3257"/>
                  <a:gd name="T21" fmla="*/ 15 h 1259"/>
                  <a:gd name="T22" fmla="*/ 18 w 3257"/>
                  <a:gd name="T23" fmla="*/ 16 h 1259"/>
                  <a:gd name="T24" fmla="*/ 40 w 3257"/>
                  <a:gd name="T25" fmla="*/ 9 h 1259"/>
                  <a:gd name="T26" fmla="*/ 40 w 3257"/>
                  <a:gd name="T27" fmla="*/ 7 h 1259"/>
                  <a:gd name="T28" fmla="*/ 34 w 3257"/>
                  <a:gd name="T29" fmla="*/ 5 h 1259"/>
                  <a:gd name="T30" fmla="*/ 40 w 3257"/>
                  <a:gd name="T31" fmla="*/ 8 h 1259"/>
                  <a:gd name="T32" fmla="*/ 18 w 3257"/>
                  <a:gd name="T33" fmla="*/ 15 h 1259"/>
                  <a:gd name="T34" fmla="*/ 16 w 3257"/>
                  <a:gd name="T35" fmla="*/ 13 h 1259"/>
                  <a:gd name="T36" fmla="*/ 16 w 3257"/>
                  <a:gd name="T37" fmla="*/ 12 h 1259"/>
                  <a:gd name="T38" fmla="*/ 16 w 3257"/>
                  <a:gd name="T39" fmla="*/ 8 h 1259"/>
                  <a:gd name="T40" fmla="*/ 15 w 3257"/>
                  <a:gd name="T41" fmla="*/ 10 h 1259"/>
                  <a:gd name="T42" fmla="*/ 15 w 3257"/>
                  <a:gd name="T43" fmla="*/ 12 h 1259"/>
                  <a:gd name="T44" fmla="*/ 16 w 3257"/>
                  <a:gd name="T45" fmla="*/ 14 h 1259"/>
                  <a:gd name="T46" fmla="*/ 16 w 3257"/>
                  <a:gd name="T47" fmla="*/ 15 h 1259"/>
                  <a:gd name="T48" fmla="*/ 13 w 3257"/>
                  <a:gd name="T49" fmla="*/ 13 h 1259"/>
                  <a:gd name="T50" fmla="*/ 13 w 3257"/>
                  <a:gd name="T51" fmla="*/ 11 h 1259"/>
                  <a:gd name="T52" fmla="*/ 12 w 3257"/>
                  <a:gd name="T53" fmla="*/ 9 h 1259"/>
                  <a:gd name="T54" fmla="*/ 13 w 3257"/>
                  <a:gd name="T55" fmla="*/ 8 h 1259"/>
                  <a:gd name="T56" fmla="*/ 12 w 3257"/>
                  <a:gd name="T57" fmla="*/ 9 h 1259"/>
                  <a:gd name="T58" fmla="*/ 12 w 3257"/>
                  <a:gd name="T59" fmla="*/ 10 h 1259"/>
                  <a:gd name="T60" fmla="*/ 12 w 3257"/>
                  <a:gd name="T61" fmla="*/ 11 h 1259"/>
                  <a:gd name="T62" fmla="*/ 10 w 3257"/>
                  <a:gd name="T63" fmla="*/ 11 h 1259"/>
                  <a:gd name="T64" fmla="*/ 10 w 3257"/>
                  <a:gd name="T65" fmla="*/ 9 h 1259"/>
                  <a:gd name="T66" fmla="*/ 11 w 3257"/>
                  <a:gd name="T67" fmla="*/ 6 h 1259"/>
                  <a:gd name="T68" fmla="*/ 10 w 3257"/>
                  <a:gd name="T69" fmla="*/ 7 h 1259"/>
                  <a:gd name="T70" fmla="*/ 10 w 3257"/>
                  <a:gd name="T71" fmla="*/ 9 h 1259"/>
                  <a:gd name="T72" fmla="*/ 10 w 3257"/>
                  <a:gd name="T73" fmla="*/ 11 h 1259"/>
                  <a:gd name="T74" fmla="*/ 2 w 3257"/>
                  <a:gd name="T75" fmla="*/ 5 h 1259"/>
                  <a:gd name="T76" fmla="*/ 2 w 3257"/>
                  <a:gd name="T77" fmla="*/ 4 h 1259"/>
                  <a:gd name="T78" fmla="*/ 2 w 3257"/>
                  <a:gd name="T79" fmla="*/ 3 h 1259"/>
                  <a:gd name="T80" fmla="*/ 2 w 3257"/>
                  <a:gd name="T81" fmla="*/ 4 h 1259"/>
                  <a:gd name="T82" fmla="*/ 1 w 3257"/>
                  <a:gd name="T83" fmla="*/ 5 h 1259"/>
                  <a:gd name="T84" fmla="*/ 1 w 3257"/>
                  <a:gd name="T85" fmla="*/ 3 h 1259"/>
                  <a:gd name="T86" fmla="*/ 1 w 3257"/>
                  <a:gd name="T87" fmla="*/ 1 h 1259"/>
                  <a:gd name="T88" fmla="*/ 2 w 3257"/>
                  <a:gd name="T89" fmla="*/ 1 h 1259"/>
                  <a:gd name="T90" fmla="*/ 1 w 3257"/>
                  <a:gd name="T91" fmla="*/ 0 h 1259"/>
                  <a:gd name="T92" fmla="*/ 1 w 3257"/>
                  <a:gd name="T93" fmla="*/ 0 h 125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257"/>
                  <a:gd name="T142" fmla="*/ 0 h 1259"/>
                  <a:gd name="T143" fmla="*/ 3257 w 3257"/>
                  <a:gd name="T144" fmla="*/ 1259 h 1259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257" h="1259">
                    <a:moveTo>
                      <a:pt x="44" y="0"/>
                    </a:moveTo>
                    <a:lnTo>
                      <a:pt x="0" y="99"/>
                    </a:lnTo>
                    <a:lnTo>
                      <a:pt x="5" y="321"/>
                    </a:lnTo>
                    <a:lnTo>
                      <a:pt x="66" y="448"/>
                    </a:lnTo>
                    <a:lnTo>
                      <a:pt x="166" y="482"/>
                    </a:lnTo>
                    <a:lnTo>
                      <a:pt x="338" y="625"/>
                    </a:lnTo>
                    <a:lnTo>
                      <a:pt x="758" y="915"/>
                    </a:lnTo>
                    <a:lnTo>
                      <a:pt x="853" y="931"/>
                    </a:lnTo>
                    <a:lnTo>
                      <a:pt x="974" y="997"/>
                    </a:lnTo>
                    <a:lnTo>
                      <a:pt x="1014" y="1076"/>
                    </a:lnTo>
                    <a:lnTo>
                      <a:pt x="1334" y="1242"/>
                    </a:lnTo>
                    <a:lnTo>
                      <a:pt x="1468" y="1259"/>
                    </a:lnTo>
                    <a:lnTo>
                      <a:pt x="3257" y="698"/>
                    </a:lnTo>
                    <a:lnTo>
                      <a:pt x="3241" y="577"/>
                    </a:lnTo>
                    <a:lnTo>
                      <a:pt x="2764" y="426"/>
                    </a:lnTo>
                    <a:lnTo>
                      <a:pt x="3207" y="621"/>
                    </a:lnTo>
                    <a:lnTo>
                      <a:pt x="1446" y="1174"/>
                    </a:lnTo>
                    <a:lnTo>
                      <a:pt x="1334" y="1076"/>
                    </a:lnTo>
                    <a:lnTo>
                      <a:pt x="1279" y="931"/>
                    </a:lnTo>
                    <a:lnTo>
                      <a:pt x="1324" y="648"/>
                    </a:lnTo>
                    <a:lnTo>
                      <a:pt x="1245" y="786"/>
                    </a:lnTo>
                    <a:lnTo>
                      <a:pt x="1229" y="931"/>
                    </a:lnTo>
                    <a:lnTo>
                      <a:pt x="1279" y="1114"/>
                    </a:lnTo>
                    <a:lnTo>
                      <a:pt x="1324" y="1174"/>
                    </a:lnTo>
                    <a:lnTo>
                      <a:pt x="1064" y="1048"/>
                    </a:lnTo>
                    <a:lnTo>
                      <a:pt x="1014" y="925"/>
                    </a:lnTo>
                    <a:lnTo>
                      <a:pt x="1002" y="742"/>
                    </a:lnTo>
                    <a:lnTo>
                      <a:pt x="1036" y="615"/>
                    </a:lnTo>
                    <a:lnTo>
                      <a:pt x="974" y="710"/>
                    </a:lnTo>
                    <a:lnTo>
                      <a:pt x="952" y="842"/>
                    </a:lnTo>
                    <a:lnTo>
                      <a:pt x="941" y="921"/>
                    </a:lnTo>
                    <a:lnTo>
                      <a:pt x="847" y="859"/>
                    </a:lnTo>
                    <a:lnTo>
                      <a:pt x="831" y="698"/>
                    </a:lnTo>
                    <a:lnTo>
                      <a:pt x="881" y="510"/>
                    </a:lnTo>
                    <a:lnTo>
                      <a:pt x="820" y="593"/>
                    </a:lnTo>
                    <a:lnTo>
                      <a:pt x="776" y="720"/>
                    </a:lnTo>
                    <a:lnTo>
                      <a:pt x="776" y="853"/>
                    </a:lnTo>
                    <a:lnTo>
                      <a:pt x="183" y="442"/>
                    </a:lnTo>
                    <a:lnTo>
                      <a:pt x="177" y="321"/>
                    </a:lnTo>
                    <a:lnTo>
                      <a:pt x="183" y="221"/>
                    </a:lnTo>
                    <a:lnTo>
                      <a:pt x="132" y="287"/>
                    </a:lnTo>
                    <a:lnTo>
                      <a:pt x="104" y="394"/>
                    </a:lnTo>
                    <a:lnTo>
                      <a:pt x="44" y="282"/>
                    </a:lnTo>
                    <a:lnTo>
                      <a:pt x="44" y="121"/>
                    </a:lnTo>
                    <a:lnTo>
                      <a:pt x="149" y="5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224"/>
              <p:cNvSpPr>
                <a:spLocks/>
              </p:cNvSpPr>
              <p:nvPr/>
            </p:nvSpPr>
            <p:spPr bwMode="auto">
              <a:xfrm>
                <a:off x="3446" y="2677"/>
                <a:ext cx="100" cy="152"/>
              </a:xfrm>
              <a:custGeom>
                <a:avLst/>
                <a:gdLst>
                  <a:gd name="T0" fmla="*/ 2 w 300"/>
                  <a:gd name="T1" fmla="*/ 0 h 454"/>
                  <a:gd name="T2" fmla="*/ 1 w 300"/>
                  <a:gd name="T3" fmla="*/ 1 h 454"/>
                  <a:gd name="T4" fmla="*/ 1 w 300"/>
                  <a:gd name="T5" fmla="*/ 2 h 454"/>
                  <a:gd name="T6" fmla="*/ 0 w 300"/>
                  <a:gd name="T7" fmla="*/ 4 h 454"/>
                  <a:gd name="T8" fmla="*/ 1 w 300"/>
                  <a:gd name="T9" fmla="*/ 6 h 454"/>
                  <a:gd name="T10" fmla="*/ 4 w 300"/>
                  <a:gd name="T11" fmla="*/ 5 h 454"/>
                  <a:gd name="T12" fmla="*/ 3 w 300"/>
                  <a:gd name="T13" fmla="*/ 4 h 454"/>
                  <a:gd name="T14" fmla="*/ 1 w 300"/>
                  <a:gd name="T15" fmla="*/ 4 h 454"/>
                  <a:gd name="T16" fmla="*/ 1 w 300"/>
                  <a:gd name="T17" fmla="*/ 2 h 454"/>
                  <a:gd name="T18" fmla="*/ 2 w 300"/>
                  <a:gd name="T19" fmla="*/ 2 h 454"/>
                  <a:gd name="T20" fmla="*/ 2 w 300"/>
                  <a:gd name="T21" fmla="*/ 0 h 454"/>
                  <a:gd name="T22" fmla="*/ 2 w 300"/>
                  <a:gd name="T23" fmla="*/ 0 h 4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454"/>
                  <a:gd name="T38" fmla="*/ 300 w 300"/>
                  <a:gd name="T39" fmla="*/ 454 h 45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454">
                    <a:moveTo>
                      <a:pt x="145" y="0"/>
                    </a:moveTo>
                    <a:lnTo>
                      <a:pt x="78" y="50"/>
                    </a:lnTo>
                    <a:lnTo>
                      <a:pt x="46" y="138"/>
                    </a:lnTo>
                    <a:lnTo>
                      <a:pt x="0" y="350"/>
                    </a:lnTo>
                    <a:lnTo>
                      <a:pt x="46" y="454"/>
                    </a:lnTo>
                    <a:lnTo>
                      <a:pt x="300" y="372"/>
                    </a:lnTo>
                    <a:lnTo>
                      <a:pt x="239" y="310"/>
                    </a:lnTo>
                    <a:lnTo>
                      <a:pt x="78" y="355"/>
                    </a:lnTo>
                    <a:lnTo>
                      <a:pt x="84" y="183"/>
                    </a:lnTo>
                    <a:lnTo>
                      <a:pt x="156" y="122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225"/>
              <p:cNvSpPr>
                <a:spLocks/>
              </p:cNvSpPr>
              <p:nvPr/>
            </p:nvSpPr>
            <p:spPr bwMode="auto">
              <a:xfrm>
                <a:off x="3558" y="2740"/>
                <a:ext cx="156" cy="54"/>
              </a:xfrm>
              <a:custGeom>
                <a:avLst/>
                <a:gdLst>
                  <a:gd name="T0" fmla="*/ 0 w 470"/>
                  <a:gd name="T1" fmla="*/ 1 h 161"/>
                  <a:gd name="T2" fmla="*/ 6 w 470"/>
                  <a:gd name="T3" fmla="*/ 0 h 161"/>
                  <a:gd name="T4" fmla="*/ 0 w 470"/>
                  <a:gd name="T5" fmla="*/ 2 h 161"/>
                  <a:gd name="T6" fmla="*/ 0 w 470"/>
                  <a:gd name="T7" fmla="*/ 1 h 161"/>
                  <a:gd name="T8" fmla="*/ 0 w 470"/>
                  <a:gd name="T9" fmla="*/ 1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0"/>
                  <a:gd name="T16" fmla="*/ 0 h 161"/>
                  <a:gd name="T17" fmla="*/ 470 w 470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0" h="161">
                    <a:moveTo>
                      <a:pt x="10" y="99"/>
                    </a:moveTo>
                    <a:lnTo>
                      <a:pt x="470" y="0"/>
                    </a:lnTo>
                    <a:lnTo>
                      <a:pt x="0" y="161"/>
                    </a:lnTo>
                    <a:lnTo>
                      <a:pt x="10" y="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226"/>
              <p:cNvSpPr>
                <a:spLocks/>
              </p:cNvSpPr>
              <p:nvPr/>
            </p:nvSpPr>
            <p:spPr bwMode="auto">
              <a:xfrm>
                <a:off x="2933" y="2554"/>
                <a:ext cx="1017" cy="494"/>
              </a:xfrm>
              <a:custGeom>
                <a:avLst/>
                <a:gdLst>
                  <a:gd name="T0" fmla="*/ 3 w 3052"/>
                  <a:gd name="T1" fmla="*/ 0 h 1482"/>
                  <a:gd name="T2" fmla="*/ 0 w 3052"/>
                  <a:gd name="T3" fmla="*/ 0 h 1482"/>
                  <a:gd name="T4" fmla="*/ 0 w 3052"/>
                  <a:gd name="T5" fmla="*/ 2 h 1482"/>
                  <a:gd name="T6" fmla="*/ 10 w 3052"/>
                  <a:gd name="T7" fmla="*/ 17 h 1482"/>
                  <a:gd name="T8" fmla="*/ 35 w 3052"/>
                  <a:gd name="T9" fmla="*/ 14 h 1482"/>
                  <a:gd name="T10" fmla="*/ 36 w 3052"/>
                  <a:gd name="T11" fmla="*/ 14 h 1482"/>
                  <a:gd name="T12" fmla="*/ 36 w 3052"/>
                  <a:gd name="T13" fmla="*/ 15 h 1482"/>
                  <a:gd name="T14" fmla="*/ 36 w 3052"/>
                  <a:gd name="T15" fmla="*/ 18 h 1482"/>
                  <a:gd name="T16" fmla="*/ 32 w 3052"/>
                  <a:gd name="T17" fmla="*/ 18 h 1482"/>
                  <a:gd name="T18" fmla="*/ 36 w 3052"/>
                  <a:gd name="T19" fmla="*/ 18 h 1482"/>
                  <a:gd name="T20" fmla="*/ 38 w 3052"/>
                  <a:gd name="T21" fmla="*/ 16 h 1482"/>
                  <a:gd name="T22" fmla="*/ 38 w 3052"/>
                  <a:gd name="T23" fmla="*/ 13 h 1482"/>
                  <a:gd name="T24" fmla="*/ 37 w 3052"/>
                  <a:gd name="T25" fmla="*/ 12 h 1482"/>
                  <a:gd name="T26" fmla="*/ 32 w 3052"/>
                  <a:gd name="T27" fmla="*/ 13 h 1482"/>
                  <a:gd name="T28" fmla="*/ 32 w 3052"/>
                  <a:gd name="T29" fmla="*/ 13 h 1482"/>
                  <a:gd name="T30" fmla="*/ 31 w 3052"/>
                  <a:gd name="T31" fmla="*/ 13 h 1482"/>
                  <a:gd name="T32" fmla="*/ 11 w 3052"/>
                  <a:gd name="T33" fmla="*/ 15 h 1482"/>
                  <a:gd name="T34" fmla="*/ 5 w 3052"/>
                  <a:gd name="T35" fmla="*/ 7 h 1482"/>
                  <a:gd name="T36" fmla="*/ 10 w 3052"/>
                  <a:gd name="T37" fmla="*/ 15 h 1482"/>
                  <a:gd name="T38" fmla="*/ 10 w 3052"/>
                  <a:gd name="T39" fmla="*/ 16 h 1482"/>
                  <a:gd name="T40" fmla="*/ 0 w 3052"/>
                  <a:gd name="T41" fmla="*/ 1 h 1482"/>
                  <a:gd name="T42" fmla="*/ 3 w 3052"/>
                  <a:gd name="T43" fmla="*/ 0 h 1482"/>
                  <a:gd name="T44" fmla="*/ 3 w 3052"/>
                  <a:gd name="T45" fmla="*/ 0 h 1482"/>
                  <a:gd name="T46" fmla="*/ 3 w 3052"/>
                  <a:gd name="T47" fmla="*/ 0 h 148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052"/>
                  <a:gd name="T73" fmla="*/ 0 h 1482"/>
                  <a:gd name="T74" fmla="*/ 3052 w 3052"/>
                  <a:gd name="T75" fmla="*/ 1482 h 148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052" h="1482">
                    <a:moveTo>
                      <a:pt x="243" y="0"/>
                    </a:moveTo>
                    <a:lnTo>
                      <a:pt x="0" y="37"/>
                    </a:lnTo>
                    <a:lnTo>
                      <a:pt x="7" y="126"/>
                    </a:lnTo>
                    <a:lnTo>
                      <a:pt x="770" y="1337"/>
                    </a:lnTo>
                    <a:lnTo>
                      <a:pt x="2809" y="1107"/>
                    </a:lnTo>
                    <a:lnTo>
                      <a:pt x="2903" y="1151"/>
                    </a:lnTo>
                    <a:lnTo>
                      <a:pt x="2957" y="1237"/>
                    </a:lnTo>
                    <a:lnTo>
                      <a:pt x="2892" y="1419"/>
                    </a:lnTo>
                    <a:lnTo>
                      <a:pt x="2554" y="1482"/>
                    </a:lnTo>
                    <a:lnTo>
                      <a:pt x="2906" y="1482"/>
                    </a:lnTo>
                    <a:lnTo>
                      <a:pt x="3052" y="1259"/>
                    </a:lnTo>
                    <a:lnTo>
                      <a:pt x="3044" y="1078"/>
                    </a:lnTo>
                    <a:lnTo>
                      <a:pt x="2980" y="994"/>
                    </a:lnTo>
                    <a:lnTo>
                      <a:pt x="2626" y="1041"/>
                    </a:lnTo>
                    <a:lnTo>
                      <a:pt x="2561" y="1069"/>
                    </a:lnTo>
                    <a:lnTo>
                      <a:pt x="2484" y="1041"/>
                    </a:lnTo>
                    <a:lnTo>
                      <a:pt x="881" y="1230"/>
                    </a:lnTo>
                    <a:lnTo>
                      <a:pt x="384" y="532"/>
                    </a:lnTo>
                    <a:lnTo>
                      <a:pt x="827" y="1236"/>
                    </a:lnTo>
                    <a:lnTo>
                      <a:pt x="787" y="1295"/>
                    </a:lnTo>
                    <a:lnTo>
                      <a:pt x="31" y="70"/>
                    </a:lnTo>
                    <a:lnTo>
                      <a:pt x="224" y="37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227"/>
              <p:cNvSpPr>
                <a:spLocks/>
              </p:cNvSpPr>
              <p:nvPr/>
            </p:nvSpPr>
            <p:spPr bwMode="auto">
              <a:xfrm>
                <a:off x="2959" y="2664"/>
                <a:ext cx="183" cy="427"/>
              </a:xfrm>
              <a:custGeom>
                <a:avLst/>
                <a:gdLst>
                  <a:gd name="T0" fmla="*/ 1 w 547"/>
                  <a:gd name="T1" fmla="*/ 0 h 1281"/>
                  <a:gd name="T2" fmla="*/ 1 w 547"/>
                  <a:gd name="T3" fmla="*/ 1 h 1281"/>
                  <a:gd name="T4" fmla="*/ 1 w 547"/>
                  <a:gd name="T5" fmla="*/ 2 h 1281"/>
                  <a:gd name="T6" fmla="*/ 0 w 547"/>
                  <a:gd name="T7" fmla="*/ 3 h 1281"/>
                  <a:gd name="T8" fmla="*/ 0 w 547"/>
                  <a:gd name="T9" fmla="*/ 3 h 1281"/>
                  <a:gd name="T10" fmla="*/ 2 w 547"/>
                  <a:gd name="T11" fmla="*/ 7 h 1281"/>
                  <a:gd name="T12" fmla="*/ 7 w 547"/>
                  <a:gd name="T13" fmla="*/ 16 h 1281"/>
                  <a:gd name="T14" fmla="*/ 3 w 547"/>
                  <a:gd name="T15" fmla="*/ 7 h 1281"/>
                  <a:gd name="T16" fmla="*/ 1 w 547"/>
                  <a:gd name="T17" fmla="*/ 3 h 1281"/>
                  <a:gd name="T18" fmla="*/ 3 w 547"/>
                  <a:gd name="T19" fmla="*/ 6 h 1281"/>
                  <a:gd name="T20" fmla="*/ 1 w 547"/>
                  <a:gd name="T21" fmla="*/ 2 h 1281"/>
                  <a:gd name="T22" fmla="*/ 2 w 547"/>
                  <a:gd name="T23" fmla="*/ 1 h 1281"/>
                  <a:gd name="T24" fmla="*/ 1 w 547"/>
                  <a:gd name="T25" fmla="*/ 0 h 1281"/>
                  <a:gd name="T26" fmla="*/ 1 w 547"/>
                  <a:gd name="T27" fmla="*/ 0 h 128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7"/>
                  <a:gd name="T43" fmla="*/ 0 h 1281"/>
                  <a:gd name="T44" fmla="*/ 547 w 547"/>
                  <a:gd name="T45" fmla="*/ 1281 h 128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7" h="1281">
                    <a:moveTo>
                      <a:pt x="71" y="0"/>
                    </a:moveTo>
                    <a:lnTo>
                      <a:pt x="82" y="95"/>
                    </a:lnTo>
                    <a:lnTo>
                      <a:pt x="66" y="175"/>
                    </a:lnTo>
                    <a:lnTo>
                      <a:pt x="38" y="228"/>
                    </a:lnTo>
                    <a:lnTo>
                      <a:pt x="0" y="256"/>
                    </a:lnTo>
                    <a:lnTo>
                      <a:pt x="143" y="527"/>
                    </a:lnTo>
                    <a:lnTo>
                      <a:pt x="547" y="1281"/>
                    </a:lnTo>
                    <a:lnTo>
                      <a:pt x="249" y="604"/>
                    </a:lnTo>
                    <a:lnTo>
                      <a:pt x="66" y="256"/>
                    </a:lnTo>
                    <a:lnTo>
                      <a:pt x="243" y="465"/>
                    </a:lnTo>
                    <a:lnTo>
                      <a:pt x="104" y="189"/>
                    </a:lnTo>
                    <a:lnTo>
                      <a:pt x="143" y="89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228"/>
              <p:cNvSpPr>
                <a:spLocks/>
              </p:cNvSpPr>
              <p:nvPr/>
            </p:nvSpPr>
            <p:spPr bwMode="auto">
              <a:xfrm>
                <a:off x="2904" y="2702"/>
                <a:ext cx="1092" cy="489"/>
              </a:xfrm>
              <a:custGeom>
                <a:avLst/>
                <a:gdLst>
                  <a:gd name="T0" fmla="*/ 3 w 3277"/>
                  <a:gd name="T1" fmla="*/ 0 h 1467"/>
                  <a:gd name="T2" fmla="*/ 1 w 3277"/>
                  <a:gd name="T3" fmla="*/ 1 h 1467"/>
                  <a:gd name="T4" fmla="*/ 0 w 3277"/>
                  <a:gd name="T5" fmla="*/ 1 h 1467"/>
                  <a:gd name="T6" fmla="*/ 0 w 3277"/>
                  <a:gd name="T7" fmla="*/ 2 h 1467"/>
                  <a:gd name="T8" fmla="*/ 5 w 3277"/>
                  <a:gd name="T9" fmla="*/ 12 h 1467"/>
                  <a:gd name="T10" fmla="*/ 8 w 3277"/>
                  <a:gd name="T11" fmla="*/ 18 h 1467"/>
                  <a:gd name="T12" fmla="*/ 31 w 3277"/>
                  <a:gd name="T13" fmla="*/ 15 h 1467"/>
                  <a:gd name="T14" fmla="*/ 32 w 3277"/>
                  <a:gd name="T15" fmla="*/ 15 h 1467"/>
                  <a:gd name="T16" fmla="*/ 33 w 3277"/>
                  <a:gd name="T17" fmla="*/ 15 h 1467"/>
                  <a:gd name="T18" fmla="*/ 38 w 3277"/>
                  <a:gd name="T19" fmla="*/ 15 h 1467"/>
                  <a:gd name="T20" fmla="*/ 39 w 3277"/>
                  <a:gd name="T21" fmla="*/ 13 h 1467"/>
                  <a:gd name="T22" fmla="*/ 40 w 3277"/>
                  <a:gd name="T23" fmla="*/ 9 h 1467"/>
                  <a:gd name="T24" fmla="*/ 40 w 3277"/>
                  <a:gd name="T25" fmla="*/ 6 h 1467"/>
                  <a:gd name="T26" fmla="*/ 37 w 3277"/>
                  <a:gd name="T27" fmla="*/ 3 h 1467"/>
                  <a:gd name="T28" fmla="*/ 31 w 3277"/>
                  <a:gd name="T29" fmla="*/ 4 h 1467"/>
                  <a:gd name="T30" fmla="*/ 36 w 3277"/>
                  <a:gd name="T31" fmla="*/ 5 h 1467"/>
                  <a:gd name="T32" fmla="*/ 38 w 3277"/>
                  <a:gd name="T33" fmla="*/ 6 h 1467"/>
                  <a:gd name="T34" fmla="*/ 39 w 3277"/>
                  <a:gd name="T35" fmla="*/ 8 h 1467"/>
                  <a:gd name="T36" fmla="*/ 40 w 3277"/>
                  <a:gd name="T37" fmla="*/ 10 h 1467"/>
                  <a:gd name="T38" fmla="*/ 39 w 3277"/>
                  <a:gd name="T39" fmla="*/ 13 h 1467"/>
                  <a:gd name="T40" fmla="*/ 38 w 3277"/>
                  <a:gd name="T41" fmla="*/ 14 h 1467"/>
                  <a:gd name="T42" fmla="*/ 34 w 3277"/>
                  <a:gd name="T43" fmla="*/ 14 h 1467"/>
                  <a:gd name="T44" fmla="*/ 33 w 3277"/>
                  <a:gd name="T45" fmla="*/ 14 h 1467"/>
                  <a:gd name="T46" fmla="*/ 31 w 3277"/>
                  <a:gd name="T47" fmla="*/ 15 h 1467"/>
                  <a:gd name="T48" fmla="*/ 8 w 3277"/>
                  <a:gd name="T49" fmla="*/ 17 h 1467"/>
                  <a:gd name="T50" fmla="*/ 1 w 3277"/>
                  <a:gd name="T51" fmla="*/ 1 h 1467"/>
                  <a:gd name="T52" fmla="*/ 3 w 3277"/>
                  <a:gd name="T53" fmla="*/ 1 h 1467"/>
                  <a:gd name="T54" fmla="*/ 3 w 3277"/>
                  <a:gd name="T55" fmla="*/ 0 h 1467"/>
                  <a:gd name="T56" fmla="*/ 3 w 3277"/>
                  <a:gd name="T57" fmla="*/ 0 h 146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277"/>
                  <a:gd name="T88" fmla="*/ 0 h 1467"/>
                  <a:gd name="T89" fmla="*/ 3277 w 3277"/>
                  <a:gd name="T90" fmla="*/ 1467 h 146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277" h="1467">
                    <a:moveTo>
                      <a:pt x="256" y="0"/>
                    </a:moveTo>
                    <a:lnTo>
                      <a:pt x="120" y="62"/>
                    </a:lnTo>
                    <a:lnTo>
                      <a:pt x="12" y="85"/>
                    </a:lnTo>
                    <a:lnTo>
                      <a:pt x="0" y="157"/>
                    </a:lnTo>
                    <a:lnTo>
                      <a:pt x="445" y="993"/>
                    </a:lnTo>
                    <a:lnTo>
                      <a:pt x="635" y="1467"/>
                    </a:lnTo>
                    <a:lnTo>
                      <a:pt x="2530" y="1233"/>
                    </a:lnTo>
                    <a:lnTo>
                      <a:pt x="2601" y="1210"/>
                    </a:lnTo>
                    <a:lnTo>
                      <a:pt x="2702" y="1244"/>
                    </a:lnTo>
                    <a:lnTo>
                      <a:pt x="3045" y="1198"/>
                    </a:lnTo>
                    <a:lnTo>
                      <a:pt x="3199" y="1056"/>
                    </a:lnTo>
                    <a:lnTo>
                      <a:pt x="3277" y="706"/>
                    </a:lnTo>
                    <a:lnTo>
                      <a:pt x="3223" y="456"/>
                    </a:lnTo>
                    <a:lnTo>
                      <a:pt x="2982" y="245"/>
                    </a:lnTo>
                    <a:lnTo>
                      <a:pt x="2511" y="363"/>
                    </a:lnTo>
                    <a:lnTo>
                      <a:pt x="2933" y="371"/>
                    </a:lnTo>
                    <a:lnTo>
                      <a:pt x="3115" y="510"/>
                    </a:lnTo>
                    <a:lnTo>
                      <a:pt x="3196" y="631"/>
                    </a:lnTo>
                    <a:lnTo>
                      <a:pt x="3202" y="811"/>
                    </a:lnTo>
                    <a:lnTo>
                      <a:pt x="3134" y="1027"/>
                    </a:lnTo>
                    <a:lnTo>
                      <a:pt x="3047" y="1124"/>
                    </a:lnTo>
                    <a:lnTo>
                      <a:pt x="2769" y="1161"/>
                    </a:lnTo>
                    <a:lnTo>
                      <a:pt x="2645" y="1121"/>
                    </a:lnTo>
                    <a:lnTo>
                      <a:pt x="2477" y="1205"/>
                    </a:lnTo>
                    <a:lnTo>
                      <a:pt x="688" y="1360"/>
                    </a:lnTo>
                    <a:lnTo>
                      <a:pt x="53" y="107"/>
                    </a:lnTo>
                    <a:lnTo>
                      <a:pt x="270" y="41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229"/>
              <p:cNvSpPr>
                <a:spLocks/>
              </p:cNvSpPr>
              <p:nvPr/>
            </p:nvSpPr>
            <p:spPr bwMode="auto">
              <a:xfrm>
                <a:off x="3148" y="2941"/>
                <a:ext cx="552" cy="163"/>
              </a:xfrm>
              <a:custGeom>
                <a:avLst/>
                <a:gdLst>
                  <a:gd name="T0" fmla="*/ 0 w 1656"/>
                  <a:gd name="T1" fmla="*/ 6 h 489"/>
                  <a:gd name="T2" fmla="*/ 2 w 1656"/>
                  <a:gd name="T3" fmla="*/ 5 h 489"/>
                  <a:gd name="T4" fmla="*/ 2 w 1656"/>
                  <a:gd name="T5" fmla="*/ 3 h 489"/>
                  <a:gd name="T6" fmla="*/ 2 w 1656"/>
                  <a:gd name="T7" fmla="*/ 2 h 489"/>
                  <a:gd name="T8" fmla="*/ 15 w 1656"/>
                  <a:gd name="T9" fmla="*/ 0 h 489"/>
                  <a:gd name="T10" fmla="*/ 4 w 1656"/>
                  <a:gd name="T11" fmla="*/ 2 h 489"/>
                  <a:gd name="T12" fmla="*/ 3 w 1656"/>
                  <a:gd name="T13" fmla="*/ 3 h 489"/>
                  <a:gd name="T14" fmla="*/ 13 w 1656"/>
                  <a:gd name="T15" fmla="*/ 3 h 489"/>
                  <a:gd name="T16" fmla="*/ 3 w 1656"/>
                  <a:gd name="T17" fmla="*/ 4 h 489"/>
                  <a:gd name="T18" fmla="*/ 2 w 1656"/>
                  <a:gd name="T19" fmla="*/ 5 h 489"/>
                  <a:gd name="T20" fmla="*/ 2 w 1656"/>
                  <a:gd name="T21" fmla="*/ 5 h 489"/>
                  <a:gd name="T22" fmla="*/ 20 w 1656"/>
                  <a:gd name="T23" fmla="*/ 4 h 489"/>
                  <a:gd name="T24" fmla="*/ 0 w 1656"/>
                  <a:gd name="T25" fmla="*/ 6 h 489"/>
                  <a:gd name="T26" fmla="*/ 0 w 1656"/>
                  <a:gd name="T27" fmla="*/ 6 h 4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56"/>
                  <a:gd name="T43" fmla="*/ 0 h 489"/>
                  <a:gd name="T44" fmla="*/ 1656 w 1656"/>
                  <a:gd name="T45" fmla="*/ 489 h 48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56" h="489">
                    <a:moveTo>
                      <a:pt x="0" y="489"/>
                    </a:moveTo>
                    <a:lnTo>
                      <a:pt x="133" y="366"/>
                    </a:lnTo>
                    <a:lnTo>
                      <a:pt x="193" y="256"/>
                    </a:lnTo>
                    <a:lnTo>
                      <a:pt x="177" y="123"/>
                    </a:lnTo>
                    <a:lnTo>
                      <a:pt x="1202" y="0"/>
                    </a:lnTo>
                    <a:lnTo>
                      <a:pt x="288" y="157"/>
                    </a:lnTo>
                    <a:lnTo>
                      <a:pt x="248" y="267"/>
                    </a:lnTo>
                    <a:lnTo>
                      <a:pt x="1030" y="223"/>
                    </a:lnTo>
                    <a:lnTo>
                      <a:pt x="232" y="340"/>
                    </a:lnTo>
                    <a:lnTo>
                      <a:pt x="187" y="384"/>
                    </a:lnTo>
                    <a:lnTo>
                      <a:pt x="143" y="411"/>
                    </a:lnTo>
                    <a:lnTo>
                      <a:pt x="1656" y="328"/>
                    </a:lnTo>
                    <a:lnTo>
                      <a:pt x="0" y="4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230"/>
              <p:cNvSpPr>
                <a:spLocks/>
              </p:cNvSpPr>
              <p:nvPr/>
            </p:nvSpPr>
            <p:spPr bwMode="auto">
              <a:xfrm>
                <a:off x="3149" y="2785"/>
                <a:ext cx="253" cy="111"/>
              </a:xfrm>
              <a:custGeom>
                <a:avLst/>
                <a:gdLst>
                  <a:gd name="T0" fmla="*/ 4 w 759"/>
                  <a:gd name="T1" fmla="*/ 0 h 332"/>
                  <a:gd name="T2" fmla="*/ 0 w 759"/>
                  <a:gd name="T3" fmla="*/ 0 h 332"/>
                  <a:gd name="T4" fmla="*/ 3 w 759"/>
                  <a:gd name="T5" fmla="*/ 4 h 332"/>
                  <a:gd name="T6" fmla="*/ 9 w 759"/>
                  <a:gd name="T7" fmla="*/ 4 h 332"/>
                  <a:gd name="T8" fmla="*/ 9 w 759"/>
                  <a:gd name="T9" fmla="*/ 3 h 332"/>
                  <a:gd name="T10" fmla="*/ 3 w 759"/>
                  <a:gd name="T11" fmla="*/ 3 h 332"/>
                  <a:gd name="T12" fmla="*/ 2 w 759"/>
                  <a:gd name="T13" fmla="*/ 1 h 332"/>
                  <a:gd name="T14" fmla="*/ 4 w 759"/>
                  <a:gd name="T15" fmla="*/ 0 h 332"/>
                  <a:gd name="T16" fmla="*/ 4 w 759"/>
                  <a:gd name="T17" fmla="*/ 0 h 332"/>
                  <a:gd name="T18" fmla="*/ 4 w 759"/>
                  <a:gd name="T19" fmla="*/ 0 h 3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9"/>
                  <a:gd name="T31" fmla="*/ 0 h 332"/>
                  <a:gd name="T32" fmla="*/ 759 w 759"/>
                  <a:gd name="T33" fmla="*/ 332 h 3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9" h="332">
                    <a:moveTo>
                      <a:pt x="292" y="0"/>
                    </a:moveTo>
                    <a:lnTo>
                      <a:pt x="0" y="15"/>
                    </a:lnTo>
                    <a:lnTo>
                      <a:pt x="221" y="332"/>
                    </a:lnTo>
                    <a:lnTo>
                      <a:pt x="759" y="291"/>
                    </a:lnTo>
                    <a:lnTo>
                      <a:pt x="700" y="251"/>
                    </a:lnTo>
                    <a:lnTo>
                      <a:pt x="261" y="266"/>
                    </a:lnTo>
                    <a:lnTo>
                      <a:pt x="145" y="71"/>
                    </a:lnTo>
                    <a:lnTo>
                      <a:pt x="360" y="19"/>
                    </a:lnTo>
                    <a:lnTo>
                      <a:pt x="2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231"/>
              <p:cNvSpPr>
                <a:spLocks/>
              </p:cNvSpPr>
              <p:nvPr/>
            </p:nvSpPr>
            <p:spPr bwMode="auto">
              <a:xfrm>
                <a:off x="3582" y="2852"/>
                <a:ext cx="219" cy="28"/>
              </a:xfrm>
              <a:custGeom>
                <a:avLst/>
                <a:gdLst>
                  <a:gd name="T0" fmla="*/ 0 w 657"/>
                  <a:gd name="T1" fmla="*/ 1 h 84"/>
                  <a:gd name="T2" fmla="*/ 1 w 657"/>
                  <a:gd name="T3" fmla="*/ 1 h 84"/>
                  <a:gd name="T4" fmla="*/ 4 w 657"/>
                  <a:gd name="T5" fmla="*/ 1 h 84"/>
                  <a:gd name="T6" fmla="*/ 7 w 657"/>
                  <a:gd name="T7" fmla="*/ 0 h 84"/>
                  <a:gd name="T8" fmla="*/ 8 w 657"/>
                  <a:gd name="T9" fmla="*/ 0 h 84"/>
                  <a:gd name="T10" fmla="*/ 2 w 657"/>
                  <a:gd name="T11" fmla="*/ 0 h 84"/>
                  <a:gd name="T12" fmla="*/ 0 w 657"/>
                  <a:gd name="T13" fmla="*/ 1 h 84"/>
                  <a:gd name="T14" fmla="*/ 0 w 657"/>
                  <a:gd name="T15" fmla="*/ 1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57"/>
                  <a:gd name="T25" fmla="*/ 0 h 84"/>
                  <a:gd name="T26" fmla="*/ 657 w 657"/>
                  <a:gd name="T27" fmla="*/ 84 h 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57" h="84">
                    <a:moveTo>
                      <a:pt x="0" y="84"/>
                    </a:moveTo>
                    <a:lnTo>
                      <a:pt x="113" y="71"/>
                    </a:lnTo>
                    <a:lnTo>
                      <a:pt x="337" y="42"/>
                    </a:lnTo>
                    <a:lnTo>
                      <a:pt x="558" y="13"/>
                    </a:lnTo>
                    <a:lnTo>
                      <a:pt x="657" y="0"/>
                    </a:lnTo>
                    <a:lnTo>
                      <a:pt x="164" y="17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232"/>
              <p:cNvSpPr>
                <a:spLocks/>
              </p:cNvSpPr>
              <p:nvPr/>
            </p:nvSpPr>
            <p:spPr bwMode="auto">
              <a:xfrm>
                <a:off x="3203" y="2181"/>
                <a:ext cx="608" cy="150"/>
              </a:xfrm>
              <a:custGeom>
                <a:avLst/>
                <a:gdLst>
                  <a:gd name="T0" fmla="*/ 23 w 1825"/>
                  <a:gd name="T1" fmla="*/ 1 h 451"/>
                  <a:gd name="T2" fmla="*/ 19 w 1825"/>
                  <a:gd name="T3" fmla="*/ 1 h 451"/>
                  <a:gd name="T4" fmla="*/ 18 w 1825"/>
                  <a:gd name="T5" fmla="*/ 0 h 451"/>
                  <a:gd name="T6" fmla="*/ 17 w 1825"/>
                  <a:gd name="T7" fmla="*/ 0 h 451"/>
                  <a:gd name="T8" fmla="*/ 0 w 1825"/>
                  <a:gd name="T9" fmla="*/ 4 h 451"/>
                  <a:gd name="T10" fmla="*/ 6 w 1825"/>
                  <a:gd name="T11" fmla="*/ 6 h 451"/>
                  <a:gd name="T12" fmla="*/ 20 w 1825"/>
                  <a:gd name="T13" fmla="*/ 2 h 451"/>
                  <a:gd name="T14" fmla="*/ 5 w 1825"/>
                  <a:gd name="T15" fmla="*/ 5 h 451"/>
                  <a:gd name="T16" fmla="*/ 4 w 1825"/>
                  <a:gd name="T17" fmla="*/ 4 h 451"/>
                  <a:gd name="T18" fmla="*/ 17 w 1825"/>
                  <a:gd name="T19" fmla="*/ 1 h 451"/>
                  <a:gd name="T20" fmla="*/ 18 w 1825"/>
                  <a:gd name="T21" fmla="*/ 1 h 451"/>
                  <a:gd name="T22" fmla="*/ 23 w 1825"/>
                  <a:gd name="T23" fmla="*/ 1 h 451"/>
                  <a:gd name="T24" fmla="*/ 23 w 1825"/>
                  <a:gd name="T25" fmla="*/ 1 h 4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25"/>
                  <a:gd name="T40" fmla="*/ 0 h 451"/>
                  <a:gd name="T41" fmla="*/ 1825 w 1825"/>
                  <a:gd name="T42" fmla="*/ 451 h 4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25" h="451">
                    <a:moveTo>
                      <a:pt x="1825" y="97"/>
                    </a:moveTo>
                    <a:lnTo>
                      <a:pt x="1527" y="47"/>
                    </a:lnTo>
                    <a:lnTo>
                      <a:pt x="1472" y="4"/>
                    </a:lnTo>
                    <a:lnTo>
                      <a:pt x="1391" y="0"/>
                    </a:lnTo>
                    <a:lnTo>
                      <a:pt x="0" y="308"/>
                    </a:lnTo>
                    <a:lnTo>
                      <a:pt x="451" y="451"/>
                    </a:lnTo>
                    <a:lnTo>
                      <a:pt x="1628" y="153"/>
                    </a:lnTo>
                    <a:lnTo>
                      <a:pt x="433" y="385"/>
                    </a:lnTo>
                    <a:lnTo>
                      <a:pt x="310" y="305"/>
                    </a:lnTo>
                    <a:lnTo>
                      <a:pt x="1400" y="42"/>
                    </a:lnTo>
                    <a:lnTo>
                      <a:pt x="1476" y="63"/>
                    </a:lnTo>
                    <a:lnTo>
                      <a:pt x="1825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233"/>
              <p:cNvSpPr>
                <a:spLocks/>
              </p:cNvSpPr>
              <p:nvPr/>
            </p:nvSpPr>
            <p:spPr bwMode="auto">
              <a:xfrm>
                <a:off x="3653" y="2490"/>
                <a:ext cx="315" cy="128"/>
              </a:xfrm>
              <a:custGeom>
                <a:avLst/>
                <a:gdLst>
                  <a:gd name="T0" fmla="*/ 0 w 945"/>
                  <a:gd name="T1" fmla="*/ 5 h 382"/>
                  <a:gd name="T2" fmla="*/ 3 w 945"/>
                  <a:gd name="T3" fmla="*/ 1 h 382"/>
                  <a:gd name="T4" fmla="*/ 8 w 945"/>
                  <a:gd name="T5" fmla="*/ 0 h 382"/>
                  <a:gd name="T6" fmla="*/ 12 w 945"/>
                  <a:gd name="T7" fmla="*/ 1 h 382"/>
                  <a:gd name="T8" fmla="*/ 0 w 945"/>
                  <a:gd name="T9" fmla="*/ 5 h 382"/>
                  <a:gd name="T10" fmla="*/ 0 w 945"/>
                  <a:gd name="T11" fmla="*/ 5 h 3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45"/>
                  <a:gd name="T19" fmla="*/ 0 h 382"/>
                  <a:gd name="T20" fmla="*/ 945 w 945"/>
                  <a:gd name="T21" fmla="*/ 382 h 3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45" h="382">
                    <a:moveTo>
                      <a:pt x="0" y="382"/>
                    </a:moveTo>
                    <a:lnTo>
                      <a:pt x="272" y="118"/>
                    </a:lnTo>
                    <a:lnTo>
                      <a:pt x="663" y="0"/>
                    </a:lnTo>
                    <a:lnTo>
                      <a:pt x="945" y="118"/>
                    </a:lnTo>
                    <a:lnTo>
                      <a:pt x="0" y="382"/>
                    </a:lnTo>
                    <a:close/>
                  </a:path>
                </a:pathLst>
              </a:custGeom>
              <a:solidFill>
                <a:srgbClr val="F7A8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234"/>
              <p:cNvSpPr>
                <a:spLocks/>
              </p:cNvSpPr>
              <p:nvPr/>
            </p:nvSpPr>
            <p:spPr bwMode="auto">
              <a:xfrm>
                <a:off x="3499" y="2461"/>
                <a:ext cx="561" cy="391"/>
              </a:xfrm>
              <a:custGeom>
                <a:avLst/>
                <a:gdLst>
                  <a:gd name="T0" fmla="*/ 12 w 1682"/>
                  <a:gd name="T1" fmla="*/ 0 h 1174"/>
                  <a:gd name="T2" fmla="*/ 20 w 1682"/>
                  <a:gd name="T3" fmla="*/ 2 h 1174"/>
                  <a:gd name="T4" fmla="*/ 21 w 1682"/>
                  <a:gd name="T5" fmla="*/ 4 h 1174"/>
                  <a:gd name="T6" fmla="*/ 17 w 1682"/>
                  <a:gd name="T7" fmla="*/ 5 h 1174"/>
                  <a:gd name="T8" fmla="*/ 16 w 1682"/>
                  <a:gd name="T9" fmla="*/ 6 h 1174"/>
                  <a:gd name="T10" fmla="*/ 16 w 1682"/>
                  <a:gd name="T11" fmla="*/ 7 h 1174"/>
                  <a:gd name="T12" fmla="*/ 17 w 1682"/>
                  <a:gd name="T13" fmla="*/ 8 h 1174"/>
                  <a:gd name="T14" fmla="*/ 18 w 1682"/>
                  <a:gd name="T15" fmla="*/ 9 h 1174"/>
                  <a:gd name="T16" fmla="*/ 0 w 1682"/>
                  <a:gd name="T17" fmla="*/ 14 h 1174"/>
                  <a:gd name="T18" fmla="*/ 17 w 1682"/>
                  <a:gd name="T19" fmla="*/ 9 h 1174"/>
                  <a:gd name="T20" fmla="*/ 16 w 1682"/>
                  <a:gd name="T21" fmla="*/ 8 h 1174"/>
                  <a:gd name="T22" fmla="*/ 10 w 1682"/>
                  <a:gd name="T23" fmla="*/ 9 h 1174"/>
                  <a:gd name="T24" fmla="*/ 15 w 1682"/>
                  <a:gd name="T25" fmla="*/ 7 h 1174"/>
                  <a:gd name="T26" fmla="*/ 15 w 1682"/>
                  <a:gd name="T27" fmla="*/ 6 h 1174"/>
                  <a:gd name="T28" fmla="*/ 5 w 1682"/>
                  <a:gd name="T29" fmla="*/ 8 h 1174"/>
                  <a:gd name="T30" fmla="*/ 4 w 1682"/>
                  <a:gd name="T31" fmla="*/ 7 h 1174"/>
                  <a:gd name="T32" fmla="*/ 20 w 1682"/>
                  <a:gd name="T33" fmla="*/ 3 h 1174"/>
                  <a:gd name="T34" fmla="*/ 12 w 1682"/>
                  <a:gd name="T35" fmla="*/ 1 h 1174"/>
                  <a:gd name="T36" fmla="*/ 6 w 1682"/>
                  <a:gd name="T37" fmla="*/ 3 h 1174"/>
                  <a:gd name="T38" fmla="*/ 12 w 1682"/>
                  <a:gd name="T39" fmla="*/ 0 h 1174"/>
                  <a:gd name="T40" fmla="*/ 12 w 1682"/>
                  <a:gd name="T41" fmla="*/ 0 h 117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82"/>
                  <a:gd name="T64" fmla="*/ 0 h 1174"/>
                  <a:gd name="T65" fmla="*/ 1682 w 1682"/>
                  <a:gd name="T66" fmla="*/ 1174 h 117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82" h="1174">
                    <a:moveTo>
                      <a:pt x="939" y="0"/>
                    </a:moveTo>
                    <a:lnTo>
                      <a:pt x="1648" y="189"/>
                    </a:lnTo>
                    <a:lnTo>
                      <a:pt x="1682" y="300"/>
                    </a:lnTo>
                    <a:lnTo>
                      <a:pt x="1338" y="417"/>
                    </a:lnTo>
                    <a:lnTo>
                      <a:pt x="1293" y="505"/>
                    </a:lnTo>
                    <a:lnTo>
                      <a:pt x="1316" y="605"/>
                    </a:lnTo>
                    <a:lnTo>
                      <a:pt x="1366" y="678"/>
                    </a:lnTo>
                    <a:lnTo>
                      <a:pt x="1465" y="732"/>
                    </a:lnTo>
                    <a:lnTo>
                      <a:pt x="0" y="1174"/>
                    </a:lnTo>
                    <a:lnTo>
                      <a:pt x="1348" y="716"/>
                    </a:lnTo>
                    <a:lnTo>
                      <a:pt x="1259" y="662"/>
                    </a:lnTo>
                    <a:lnTo>
                      <a:pt x="828" y="755"/>
                    </a:lnTo>
                    <a:lnTo>
                      <a:pt x="1237" y="600"/>
                    </a:lnTo>
                    <a:lnTo>
                      <a:pt x="1243" y="473"/>
                    </a:lnTo>
                    <a:lnTo>
                      <a:pt x="368" y="666"/>
                    </a:lnTo>
                    <a:lnTo>
                      <a:pt x="346" y="573"/>
                    </a:lnTo>
                    <a:lnTo>
                      <a:pt x="1642" y="226"/>
                    </a:lnTo>
                    <a:lnTo>
                      <a:pt x="982" y="68"/>
                    </a:lnTo>
                    <a:lnTo>
                      <a:pt x="474" y="235"/>
                    </a:lnTo>
                    <a:lnTo>
                      <a:pt x="9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235"/>
              <p:cNvSpPr>
                <a:spLocks/>
              </p:cNvSpPr>
              <p:nvPr/>
            </p:nvSpPr>
            <p:spPr bwMode="auto">
              <a:xfrm>
                <a:off x="3770" y="2810"/>
                <a:ext cx="99" cy="47"/>
              </a:xfrm>
              <a:custGeom>
                <a:avLst/>
                <a:gdLst>
                  <a:gd name="T0" fmla="*/ 2 w 297"/>
                  <a:gd name="T1" fmla="*/ 0 h 141"/>
                  <a:gd name="T2" fmla="*/ 4 w 297"/>
                  <a:gd name="T3" fmla="*/ 1 h 141"/>
                  <a:gd name="T4" fmla="*/ 0 w 297"/>
                  <a:gd name="T5" fmla="*/ 2 h 141"/>
                  <a:gd name="T6" fmla="*/ 2 w 297"/>
                  <a:gd name="T7" fmla="*/ 1 h 141"/>
                  <a:gd name="T8" fmla="*/ 2 w 297"/>
                  <a:gd name="T9" fmla="*/ 0 h 141"/>
                  <a:gd name="T10" fmla="*/ 2 w 297"/>
                  <a:gd name="T11" fmla="*/ 0 h 141"/>
                  <a:gd name="T12" fmla="*/ 2 w 297"/>
                  <a:gd name="T13" fmla="*/ 0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7"/>
                  <a:gd name="T22" fmla="*/ 0 h 141"/>
                  <a:gd name="T23" fmla="*/ 297 w 297"/>
                  <a:gd name="T24" fmla="*/ 141 h 1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7" h="141">
                    <a:moveTo>
                      <a:pt x="197" y="0"/>
                    </a:moveTo>
                    <a:lnTo>
                      <a:pt x="297" y="121"/>
                    </a:lnTo>
                    <a:lnTo>
                      <a:pt x="0" y="141"/>
                    </a:lnTo>
                    <a:lnTo>
                      <a:pt x="169" y="88"/>
                    </a:lnTo>
                    <a:lnTo>
                      <a:pt x="129" y="13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4304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                Правило №5:</a:t>
            </a:r>
            <a:br>
              <a:rPr lang="ru-RU" sz="4000" b="1" dirty="0" smtClean="0"/>
            </a:br>
            <a:r>
              <a:rPr lang="ru-RU" sz="4000" b="1" dirty="0" smtClean="0"/>
              <a:t>    </a:t>
            </a:r>
            <a:r>
              <a:rPr lang="ru-RU" sz="4000" b="1" i="1" dirty="0" smtClean="0">
                <a:solidFill>
                  <a:srgbClr val="FF0000"/>
                </a:solidFill>
              </a:rPr>
              <a:t>Когда ставить отметки?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3579819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Текущие – по желанию.</a:t>
            </a:r>
          </a:p>
          <a:p>
            <a:r>
              <a:rPr lang="ru-RU" sz="4000" b="1" dirty="0" smtClean="0"/>
              <a:t>За тематические  проверочные работы – обязательно!</a:t>
            </a:r>
            <a:endParaRPr lang="ru-RU" sz="4000" b="1" dirty="0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000892" y="5143512"/>
            <a:ext cx="1187450" cy="574675"/>
            <a:chOff x="2880" y="2118"/>
            <a:chExt cx="1207" cy="1073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962" y="2240"/>
              <a:ext cx="856" cy="914"/>
            </a:xfrm>
            <a:custGeom>
              <a:avLst/>
              <a:gdLst>
                <a:gd name="T0" fmla="*/ 1 w 2566"/>
                <a:gd name="T1" fmla="*/ 0 h 2741"/>
                <a:gd name="T2" fmla="*/ 1 w 2566"/>
                <a:gd name="T3" fmla="*/ 4 h 2741"/>
                <a:gd name="T4" fmla="*/ 0 w 2566"/>
                <a:gd name="T5" fmla="*/ 7 h 2741"/>
                <a:gd name="T6" fmla="*/ 4 w 2566"/>
                <a:gd name="T7" fmla="*/ 10 h 2741"/>
                <a:gd name="T8" fmla="*/ 0 w 2566"/>
                <a:gd name="T9" fmla="*/ 20 h 2741"/>
                <a:gd name="T10" fmla="*/ 7 w 2566"/>
                <a:gd name="T11" fmla="*/ 34 h 2741"/>
                <a:gd name="T12" fmla="*/ 22 w 2566"/>
                <a:gd name="T13" fmla="*/ 32 h 2741"/>
                <a:gd name="T14" fmla="*/ 32 w 2566"/>
                <a:gd name="T15" fmla="*/ 23 h 2741"/>
                <a:gd name="T16" fmla="*/ 22 w 2566"/>
                <a:gd name="T17" fmla="*/ 3 h 2741"/>
                <a:gd name="T18" fmla="*/ 1 w 2566"/>
                <a:gd name="T19" fmla="*/ 0 h 2741"/>
                <a:gd name="T20" fmla="*/ 1 w 2566"/>
                <a:gd name="T21" fmla="*/ 0 h 27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66"/>
                <a:gd name="T34" fmla="*/ 0 h 2741"/>
                <a:gd name="T35" fmla="*/ 2566 w 2566"/>
                <a:gd name="T36" fmla="*/ 2741 h 274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66" h="2741">
                  <a:moveTo>
                    <a:pt x="92" y="0"/>
                  </a:moveTo>
                  <a:lnTo>
                    <a:pt x="94" y="307"/>
                  </a:lnTo>
                  <a:lnTo>
                    <a:pt x="10" y="530"/>
                  </a:lnTo>
                  <a:lnTo>
                    <a:pt x="364" y="818"/>
                  </a:lnTo>
                  <a:lnTo>
                    <a:pt x="0" y="1593"/>
                  </a:lnTo>
                  <a:lnTo>
                    <a:pt x="560" y="2741"/>
                  </a:lnTo>
                  <a:lnTo>
                    <a:pt x="1750" y="2587"/>
                  </a:lnTo>
                  <a:lnTo>
                    <a:pt x="2566" y="1882"/>
                  </a:lnTo>
                  <a:lnTo>
                    <a:pt x="1775" y="2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933" y="2550"/>
              <a:ext cx="194" cy="326"/>
            </a:xfrm>
            <a:custGeom>
              <a:avLst/>
              <a:gdLst>
                <a:gd name="T0" fmla="*/ 4 w 582"/>
                <a:gd name="T1" fmla="*/ 0 h 978"/>
                <a:gd name="T2" fmla="*/ 0 w 582"/>
                <a:gd name="T3" fmla="*/ 1 h 978"/>
                <a:gd name="T4" fmla="*/ 0 w 582"/>
                <a:gd name="T5" fmla="*/ 2 h 978"/>
                <a:gd name="T6" fmla="*/ 7 w 582"/>
                <a:gd name="T7" fmla="*/ 12 h 978"/>
                <a:gd name="T8" fmla="*/ 4 w 582"/>
                <a:gd name="T9" fmla="*/ 2 h 978"/>
                <a:gd name="T10" fmla="*/ 4 w 582"/>
                <a:gd name="T11" fmla="*/ 0 h 978"/>
                <a:gd name="T12" fmla="*/ 4 w 582"/>
                <a:gd name="T13" fmla="*/ 0 h 9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2"/>
                <a:gd name="T22" fmla="*/ 0 h 978"/>
                <a:gd name="T23" fmla="*/ 582 w 582"/>
                <a:gd name="T24" fmla="*/ 978 h 9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2" h="978">
                  <a:moveTo>
                    <a:pt x="300" y="0"/>
                  </a:moveTo>
                  <a:lnTo>
                    <a:pt x="0" y="48"/>
                  </a:lnTo>
                  <a:lnTo>
                    <a:pt x="37" y="135"/>
                  </a:lnTo>
                  <a:lnTo>
                    <a:pt x="582" y="978"/>
                  </a:lnTo>
                  <a:lnTo>
                    <a:pt x="339" y="12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908" y="2710"/>
              <a:ext cx="482" cy="458"/>
            </a:xfrm>
            <a:custGeom>
              <a:avLst/>
              <a:gdLst>
                <a:gd name="T0" fmla="*/ 3 w 1445"/>
                <a:gd name="T1" fmla="*/ 0 h 1374"/>
                <a:gd name="T2" fmla="*/ 0 w 1445"/>
                <a:gd name="T3" fmla="*/ 1 h 1374"/>
                <a:gd name="T4" fmla="*/ 8 w 1445"/>
                <a:gd name="T5" fmla="*/ 17 h 1374"/>
                <a:gd name="T6" fmla="*/ 18 w 1445"/>
                <a:gd name="T7" fmla="*/ 16 h 1374"/>
                <a:gd name="T8" fmla="*/ 9 w 1445"/>
                <a:gd name="T9" fmla="*/ 15 h 1374"/>
                <a:gd name="T10" fmla="*/ 3 w 1445"/>
                <a:gd name="T11" fmla="*/ 2 h 1374"/>
                <a:gd name="T12" fmla="*/ 3 w 1445"/>
                <a:gd name="T13" fmla="*/ 0 h 1374"/>
                <a:gd name="T14" fmla="*/ 3 w 1445"/>
                <a:gd name="T15" fmla="*/ 0 h 13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5"/>
                <a:gd name="T25" fmla="*/ 0 h 1374"/>
                <a:gd name="T26" fmla="*/ 1445 w 1445"/>
                <a:gd name="T27" fmla="*/ 1374 h 13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5" h="1374">
                  <a:moveTo>
                    <a:pt x="247" y="0"/>
                  </a:moveTo>
                  <a:lnTo>
                    <a:pt x="0" y="93"/>
                  </a:lnTo>
                  <a:lnTo>
                    <a:pt x="656" y="1374"/>
                  </a:lnTo>
                  <a:lnTo>
                    <a:pt x="1445" y="1331"/>
                  </a:lnTo>
                  <a:lnTo>
                    <a:pt x="719" y="1182"/>
                  </a:lnTo>
                  <a:lnTo>
                    <a:pt x="204" y="156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891" y="2128"/>
              <a:ext cx="564" cy="285"/>
            </a:xfrm>
            <a:custGeom>
              <a:avLst/>
              <a:gdLst>
                <a:gd name="T0" fmla="*/ 18 w 1694"/>
                <a:gd name="T1" fmla="*/ 0 h 855"/>
                <a:gd name="T2" fmla="*/ 0 w 1694"/>
                <a:gd name="T3" fmla="*/ 3 h 855"/>
                <a:gd name="T4" fmla="*/ 0 w 1694"/>
                <a:gd name="T5" fmla="*/ 4 h 855"/>
                <a:gd name="T6" fmla="*/ 17 w 1694"/>
                <a:gd name="T7" fmla="*/ 11 h 855"/>
                <a:gd name="T8" fmla="*/ 21 w 1694"/>
                <a:gd name="T9" fmla="*/ 9 h 855"/>
                <a:gd name="T10" fmla="*/ 10 w 1694"/>
                <a:gd name="T11" fmla="*/ 6 h 855"/>
                <a:gd name="T12" fmla="*/ 19 w 1694"/>
                <a:gd name="T13" fmla="*/ 1 h 855"/>
                <a:gd name="T14" fmla="*/ 18 w 1694"/>
                <a:gd name="T15" fmla="*/ 0 h 855"/>
                <a:gd name="T16" fmla="*/ 18 w 1694"/>
                <a:gd name="T17" fmla="*/ 0 h 8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94"/>
                <a:gd name="T28" fmla="*/ 0 h 855"/>
                <a:gd name="T29" fmla="*/ 1694 w 1694"/>
                <a:gd name="T30" fmla="*/ 855 h 8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94" h="855">
                  <a:moveTo>
                    <a:pt x="1463" y="0"/>
                  </a:moveTo>
                  <a:lnTo>
                    <a:pt x="20" y="275"/>
                  </a:lnTo>
                  <a:lnTo>
                    <a:pt x="0" y="335"/>
                  </a:lnTo>
                  <a:lnTo>
                    <a:pt x="1389" y="855"/>
                  </a:lnTo>
                  <a:lnTo>
                    <a:pt x="1694" y="731"/>
                  </a:lnTo>
                  <a:lnTo>
                    <a:pt x="845" y="455"/>
                  </a:lnTo>
                  <a:lnTo>
                    <a:pt x="1509" y="75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904" y="2371"/>
              <a:ext cx="602" cy="272"/>
            </a:xfrm>
            <a:custGeom>
              <a:avLst/>
              <a:gdLst>
                <a:gd name="T0" fmla="*/ 3 w 1806"/>
                <a:gd name="T1" fmla="*/ 0 h 816"/>
                <a:gd name="T2" fmla="*/ 0 w 1806"/>
                <a:gd name="T3" fmla="*/ 1 h 816"/>
                <a:gd name="T4" fmla="*/ 0 w 1806"/>
                <a:gd name="T5" fmla="*/ 2 h 816"/>
                <a:gd name="T6" fmla="*/ 17 w 1806"/>
                <a:gd name="T7" fmla="*/ 10 h 816"/>
                <a:gd name="T8" fmla="*/ 22 w 1806"/>
                <a:gd name="T9" fmla="*/ 8 h 816"/>
                <a:gd name="T10" fmla="*/ 22 w 1806"/>
                <a:gd name="T11" fmla="*/ 7 h 816"/>
                <a:gd name="T12" fmla="*/ 19 w 1806"/>
                <a:gd name="T13" fmla="*/ 7 h 816"/>
                <a:gd name="T14" fmla="*/ 17 w 1806"/>
                <a:gd name="T15" fmla="*/ 8 h 816"/>
                <a:gd name="T16" fmla="*/ 3 w 1806"/>
                <a:gd name="T17" fmla="*/ 2 h 816"/>
                <a:gd name="T18" fmla="*/ 3 w 1806"/>
                <a:gd name="T19" fmla="*/ 0 h 816"/>
                <a:gd name="T20" fmla="*/ 3 w 1806"/>
                <a:gd name="T21" fmla="*/ 0 h 8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06"/>
                <a:gd name="T34" fmla="*/ 0 h 816"/>
                <a:gd name="T35" fmla="*/ 1806 w 1806"/>
                <a:gd name="T36" fmla="*/ 816 h 8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06" h="816">
                  <a:moveTo>
                    <a:pt x="241" y="0"/>
                  </a:moveTo>
                  <a:lnTo>
                    <a:pt x="0" y="101"/>
                  </a:lnTo>
                  <a:lnTo>
                    <a:pt x="0" y="172"/>
                  </a:lnTo>
                  <a:lnTo>
                    <a:pt x="1349" y="816"/>
                  </a:lnTo>
                  <a:lnTo>
                    <a:pt x="1779" y="687"/>
                  </a:lnTo>
                  <a:lnTo>
                    <a:pt x="1806" y="570"/>
                  </a:lnTo>
                  <a:lnTo>
                    <a:pt x="1574" y="551"/>
                  </a:lnTo>
                  <a:lnTo>
                    <a:pt x="1344" y="636"/>
                  </a:lnTo>
                  <a:lnTo>
                    <a:pt x="207" y="129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010" y="2500"/>
              <a:ext cx="454" cy="360"/>
            </a:xfrm>
            <a:custGeom>
              <a:avLst/>
              <a:gdLst>
                <a:gd name="T0" fmla="*/ 0 w 1360"/>
                <a:gd name="T1" fmla="*/ 1 h 1080"/>
                <a:gd name="T2" fmla="*/ 0 w 1360"/>
                <a:gd name="T3" fmla="*/ 2 h 1080"/>
                <a:gd name="T4" fmla="*/ 0 w 1360"/>
                <a:gd name="T5" fmla="*/ 4 h 1080"/>
                <a:gd name="T6" fmla="*/ 1 w 1360"/>
                <a:gd name="T7" fmla="*/ 5 h 1080"/>
                <a:gd name="T8" fmla="*/ 3 w 1360"/>
                <a:gd name="T9" fmla="*/ 5 h 1080"/>
                <a:gd name="T10" fmla="*/ 10 w 1360"/>
                <a:gd name="T11" fmla="*/ 10 h 1080"/>
                <a:gd name="T12" fmla="*/ 13 w 1360"/>
                <a:gd name="T13" fmla="*/ 13 h 1080"/>
                <a:gd name="T14" fmla="*/ 15 w 1360"/>
                <a:gd name="T15" fmla="*/ 13 h 1080"/>
                <a:gd name="T16" fmla="*/ 15 w 1360"/>
                <a:gd name="T17" fmla="*/ 10 h 1080"/>
                <a:gd name="T18" fmla="*/ 17 w 1360"/>
                <a:gd name="T19" fmla="*/ 6 h 1080"/>
                <a:gd name="T20" fmla="*/ 13 w 1360"/>
                <a:gd name="T21" fmla="*/ 6 h 1080"/>
                <a:gd name="T22" fmla="*/ 1 w 1360"/>
                <a:gd name="T23" fmla="*/ 0 h 1080"/>
                <a:gd name="T24" fmla="*/ 0 w 1360"/>
                <a:gd name="T25" fmla="*/ 1 h 1080"/>
                <a:gd name="T26" fmla="*/ 0 w 1360"/>
                <a:gd name="T27" fmla="*/ 1 h 10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0"/>
                <a:gd name="T43" fmla="*/ 0 h 1080"/>
                <a:gd name="T44" fmla="*/ 1360 w 1360"/>
                <a:gd name="T45" fmla="*/ 1080 h 10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0" h="1080">
                  <a:moveTo>
                    <a:pt x="6" y="59"/>
                  </a:moveTo>
                  <a:lnTo>
                    <a:pt x="0" y="180"/>
                  </a:lnTo>
                  <a:lnTo>
                    <a:pt x="10" y="314"/>
                  </a:lnTo>
                  <a:lnTo>
                    <a:pt x="78" y="384"/>
                  </a:lnTo>
                  <a:lnTo>
                    <a:pt x="226" y="419"/>
                  </a:lnTo>
                  <a:lnTo>
                    <a:pt x="805" y="844"/>
                  </a:lnTo>
                  <a:lnTo>
                    <a:pt x="1060" y="1040"/>
                  </a:lnTo>
                  <a:lnTo>
                    <a:pt x="1244" y="1080"/>
                  </a:lnTo>
                  <a:lnTo>
                    <a:pt x="1219" y="835"/>
                  </a:lnTo>
                  <a:lnTo>
                    <a:pt x="1360" y="465"/>
                  </a:lnTo>
                  <a:lnTo>
                    <a:pt x="1075" y="450"/>
                  </a:lnTo>
                  <a:lnTo>
                    <a:pt x="50" y="0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286" y="2193"/>
              <a:ext cx="549" cy="130"/>
            </a:xfrm>
            <a:custGeom>
              <a:avLst/>
              <a:gdLst>
                <a:gd name="T0" fmla="*/ 0 w 1646"/>
                <a:gd name="T1" fmla="*/ 4 h 390"/>
                <a:gd name="T2" fmla="*/ 1 w 1646"/>
                <a:gd name="T3" fmla="*/ 3 h 390"/>
                <a:gd name="T4" fmla="*/ 2 w 1646"/>
                <a:gd name="T5" fmla="*/ 3 h 390"/>
                <a:gd name="T6" fmla="*/ 3 w 1646"/>
                <a:gd name="T7" fmla="*/ 3 h 390"/>
                <a:gd name="T8" fmla="*/ 5 w 1646"/>
                <a:gd name="T9" fmla="*/ 2 h 390"/>
                <a:gd name="T10" fmla="*/ 6 w 1646"/>
                <a:gd name="T11" fmla="*/ 2 h 390"/>
                <a:gd name="T12" fmla="*/ 7 w 1646"/>
                <a:gd name="T13" fmla="*/ 2 h 390"/>
                <a:gd name="T14" fmla="*/ 9 w 1646"/>
                <a:gd name="T15" fmla="*/ 1 h 390"/>
                <a:gd name="T16" fmla="*/ 10 w 1646"/>
                <a:gd name="T17" fmla="*/ 1 h 390"/>
                <a:gd name="T18" fmla="*/ 11 w 1646"/>
                <a:gd name="T19" fmla="*/ 1 h 390"/>
                <a:gd name="T20" fmla="*/ 13 w 1646"/>
                <a:gd name="T21" fmla="*/ 1 h 390"/>
                <a:gd name="T22" fmla="*/ 14 w 1646"/>
                <a:gd name="T23" fmla="*/ 0 h 390"/>
                <a:gd name="T24" fmla="*/ 15 w 1646"/>
                <a:gd name="T25" fmla="*/ 0 h 390"/>
                <a:gd name="T26" fmla="*/ 20 w 1646"/>
                <a:gd name="T27" fmla="*/ 1 h 390"/>
                <a:gd name="T28" fmla="*/ 2 w 1646"/>
                <a:gd name="T29" fmla="*/ 5 h 390"/>
                <a:gd name="T30" fmla="*/ 0 w 1646"/>
                <a:gd name="T31" fmla="*/ 4 h 390"/>
                <a:gd name="T32" fmla="*/ 0 w 1646"/>
                <a:gd name="T33" fmla="*/ 4 h 3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6"/>
                <a:gd name="T52" fmla="*/ 0 h 390"/>
                <a:gd name="T53" fmla="*/ 1646 w 1646"/>
                <a:gd name="T54" fmla="*/ 390 h 39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6" h="390">
                  <a:moveTo>
                    <a:pt x="0" y="292"/>
                  </a:moveTo>
                  <a:lnTo>
                    <a:pt x="53" y="273"/>
                  </a:lnTo>
                  <a:lnTo>
                    <a:pt x="191" y="238"/>
                  </a:lnTo>
                  <a:lnTo>
                    <a:pt x="281" y="216"/>
                  </a:lnTo>
                  <a:lnTo>
                    <a:pt x="383" y="190"/>
                  </a:lnTo>
                  <a:lnTo>
                    <a:pt x="490" y="165"/>
                  </a:lnTo>
                  <a:lnTo>
                    <a:pt x="602" y="139"/>
                  </a:lnTo>
                  <a:lnTo>
                    <a:pt x="715" y="112"/>
                  </a:lnTo>
                  <a:lnTo>
                    <a:pt x="822" y="87"/>
                  </a:lnTo>
                  <a:lnTo>
                    <a:pt x="924" y="64"/>
                  </a:lnTo>
                  <a:lnTo>
                    <a:pt x="1014" y="43"/>
                  </a:lnTo>
                  <a:lnTo>
                    <a:pt x="1150" y="12"/>
                  </a:lnTo>
                  <a:lnTo>
                    <a:pt x="1202" y="0"/>
                  </a:lnTo>
                  <a:lnTo>
                    <a:pt x="1646" y="75"/>
                  </a:lnTo>
                  <a:lnTo>
                    <a:pt x="158" y="39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279" y="2664"/>
              <a:ext cx="86" cy="139"/>
            </a:xfrm>
            <a:custGeom>
              <a:avLst/>
              <a:gdLst>
                <a:gd name="T0" fmla="*/ 1 w 259"/>
                <a:gd name="T1" fmla="*/ 0 h 417"/>
                <a:gd name="T2" fmla="*/ 3 w 259"/>
                <a:gd name="T3" fmla="*/ 0 h 417"/>
                <a:gd name="T4" fmla="*/ 2 w 259"/>
                <a:gd name="T5" fmla="*/ 3 h 417"/>
                <a:gd name="T6" fmla="*/ 1 w 259"/>
                <a:gd name="T7" fmla="*/ 5 h 417"/>
                <a:gd name="T8" fmla="*/ 0 w 259"/>
                <a:gd name="T9" fmla="*/ 4 h 417"/>
                <a:gd name="T10" fmla="*/ 0 w 259"/>
                <a:gd name="T11" fmla="*/ 1 h 417"/>
                <a:gd name="T12" fmla="*/ 1 w 259"/>
                <a:gd name="T13" fmla="*/ 0 h 417"/>
                <a:gd name="T14" fmla="*/ 1 w 259"/>
                <a:gd name="T15" fmla="*/ 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9"/>
                <a:gd name="T25" fmla="*/ 0 h 417"/>
                <a:gd name="T26" fmla="*/ 259 w 259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9" h="417">
                  <a:moveTo>
                    <a:pt x="75" y="0"/>
                  </a:moveTo>
                  <a:lnTo>
                    <a:pt x="259" y="21"/>
                  </a:lnTo>
                  <a:lnTo>
                    <a:pt x="135" y="241"/>
                  </a:lnTo>
                  <a:lnTo>
                    <a:pt x="110" y="417"/>
                  </a:lnTo>
                  <a:lnTo>
                    <a:pt x="0" y="350"/>
                  </a:lnTo>
                  <a:lnTo>
                    <a:pt x="25" y="8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216" y="2803"/>
              <a:ext cx="141" cy="82"/>
            </a:xfrm>
            <a:custGeom>
              <a:avLst/>
              <a:gdLst>
                <a:gd name="T0" fmla="*/ 0 w 423"/>
                <a:gd name="T1" fmla="*/ 0 h 247"/>
                <a:gd name="T2" fmla="*/ 2 w 423"/>
                <a:gd name="T3" fmla="*/ 0 h 247"/>
                <a:gd name="T4" fmla="*/ 5 w 423"/>
                <a:gd name="T5" fmla="*/ 2 h 247"/>
                <a:gd name="T6" fmla="*/ 1 w 423"/>
                <a:gd name="T7" fmla="*/ 3 h 247"/>
                <a:gd name="T8" fmla="*/ 0 w 423"/>
                <a:gd name="T9" fmla="*/ 0 h 247"/>
                <a:gd name="T10" fmla="*/ 0 w 423"/>
                <a:gd name="T11" fmla="*/ 0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247"/>
                <a:gd name="T20" fmla="*/ 423 w 423"/>
                <a:gd name="T21" fmla="*/ 247 h 2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247">
                  <a:moveTo>
                    <a:pt x="0" y="16"/>
                  </a:moveTo>
                  <a:lnTo>
                    <a:pt x="174" y="0"/>
                  </a:lnTo>
                  <a:lnTo>
                    <a:pt x="423" y="201"/>
                  </a:lnTo>
                  <a:lnTo>
                    <a:pt x="44" y="24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177" y="2893"/>
              <a:ext cx="793" cy="250"/>
            </a:xfrm>
            <a:custGeom>
              <a:avLst/>
              <a:gdLst>
                <a:gd name="T0" fmla="*/ 2 w 2378"/>
                <a:gd name="T1" fmla="*/ 4 h 751"/>
                <a:gd name="T2" fmla="*/ 2 w 2378"/>
                <a:gd name="T3" fmla="*/ 6 h 751"/>
                <a:gd name="T4" fmla="*/ 0 w 2378"/>
                <a:gd name="T5" fmla="*/ 7 h 751"/>
                <a:gd name="T6" fmla="*/ 7 w 2378"/>
                <a:gd name="T7" fmla="*/ 9 h 751"/>
                <a:gd name="T8" fmla="*/ 21 w 2378"/>
                <a:gd name="T9" fmla="*/ 8 h 751"/>
                <a:gd name="T10" fmla="*/ 22 w 2378"/>
                <a:gd name="T11" fmla="*/ 8 h 751"/>
                <a:gd name="T12" fmla="*/ 24 w 2378"/>
                <a:gd name="T13" fmla="*/ 8 h 751"/>
                <a:gd name="T14" fmla="*/ 25 w 2378"/>
                <a:gd name="T15" fmla="*/ 8 h 751"/>
                <a:gd name="T16" fmla="*/ 27 w 2378"/>
                <a:gd name="T17" fmla="*/ 7 h 751"/>
                <a:gd name="T18" fmla="*/ 27 w 2378"/>
                <a:gd name="T19" fmla="*/ 7 h 751"/>
                <a:gd name="T20" fmla="*/ 28 w 2378"/>
                <a:gd name="T21" fmla="*/ 7 h 751"/>
                <a:gd name="T22" fmla="*/ 29 w 2378"/>
                <a:gd name="T23" fmla="*/ 6 h 751"/>
                <a:gd name="T24" fmla="*/ 29 w 2378"/>
                <a:gd name="T25" fmla="*/ 6 h 751"/>
                <a:gd name="T26" fmla="*/ 29 w 2378"/>
                <a:gd name="T27" fmla="*/ 2 h 751"/>
                <a:gd name="T28" fmla="*/ 27 w 2378"/>
                <a:gd name="T29" fmla="*/ 0 h 751"/>
                <a:gd name="T30" fmla="*/ 18 w 2378"/>
                <a:gd name="T31" fmla="*/ 2 h 751"/>
                <a:gd name="T32" fmla="*/ 2 w 2378"/>
                <a:gd name="T33" fmla="*/ 4 h 751"/>
                <a:gd name="T34" fmla="*/ 2 w 2378"/>
                <a:gd name="T35" fmla="*/ 4 h 7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78"/>
                <a:gd name="T55" fmla="*/ 0 h 751"/>
                <a:gd name="T56" fmla="*/ 2378 w 2378"/>
                <a:gd name="T57" fmla="*/ 751 h 75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78" h="751">
                  <a:moveTo>
                    <a:pt x="155" y="301"/>
                  </a:moveTo>
                  <a:lnTo>
                    <a:pt x="129" y="450"/>
                  </a:lnTo>
                  <a:lnTo>
                    <a:pt x="0" y="601"/>
                  </a:lnTo>
                  <a:lnTo>
                    <a:pt x="563" y="751"/>
                  </a:lnTo>
                  <a:lnTo>
                    <a:pt x="1684" y="647"/>
                  </a:lnTo>
                  <a:lnTo>
                    <a:pt x="1763" y="616"/>
                  </a:lnTo>
                  <a:lnTo>
                    <a:pt x="1913" y="647"/>
                  </a:lnTo>
                  <a:lnTo>
                    <a:pt x="2042" y="630"/>
                  </a:lnTo>
                  <a:lnTo>
                    <a:pt x="2187" y="607"/>
                  </a:lnTo>
                  <a:lnTo>
                    <a:pt x="2221" y="580"/>
                  </a:lnTo>
                  <a:lnTo>
                    <a:pt x="2276" y="534"/>
                  </a:lnTo>
                  <a:lnTo>
                    <a:pt x="2326" y="490"/>
                  </a:lnTo>
                  <a:lnTo>
                    <a:pt x="2348" y="471"/>
                  </a:lnTo>
                  <a:lnTo>
                    <a:pt x="2378" y="186"/>
                  </a:lnTo>
                  <a:lnTo>
                    <a:pt x="2218" y="0"/>
                  </a:lnTo>
                  <a:lnTo>
                    <a:pt x="1439" y="140"/>
                  </a:lnTo>
                  <a:lnTo>
                    <a:pt x="155" y="301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2961" y="2573"/>
              <a:ext cx="1021" cy="577"/>
            </a:xfrm>
            <a:custGeom>
              <a:avLst/>
              <a:gdLst>
                <a:gd name="T0" fmla="*/ 0 w 3063"/>
                <a:gd name="T1" fmla="*/ 0 h 1730"/>
                <a:gd name="T2" fmla="*/ 2 w 3063"/>
                <a:gd name="T3" fmla="*/ 0 h 1730"/>
                <a:gd name="T4" fmla="*/ 3 w 3063"/>
                <a:gd name="T5" fmla="*/ 2 h 1730"/>
                <a:gd name="T6" fmla="*/ 4 w 3063"/>
                <a:gd name="T7" fmla="*/ 3 h 1730"/>
                <a:gd name="T8" fmla="*/ 11 w 3063"/>
                <a:gd name="T9" fmla="*/ 8 h 1730"/>
                <a:gd name="T10" fmla="*/ 8 w 3063"/>
                <a:gd name="T11" fmla="*/ 8 h 1730"/>
                <a:gd name="T12" fmla="*/ 10 w 3063"/>
                <a:gd name="T13" fmla="*/ 12 h 1730"/>
                <a:gd name="T14" fmla="*/ 16 w 3063"/>
                <a:gd name="T15" fmla="*/ 11 h 1730"/>
                <a:gd name="T16" fmla="*/ 20 w 3063"/>
                <a:gd name="T17" fmla="*/ 12 h 1730"/>
                <a:gd name="T18" fmla="*/ 30 w 3063"/>
                <a:gd name="T19" fmla="*/ 9 h 1730"/>
                <a:gd name="T20" fmla="*/ 36 w 3063"/>
                <a:gd name="T21" fmla="*/ 9 h 1730"/>
                <a:gd name="T22" fmla="*/ 38 w 3063"/>
                <a:gd name="T23" fmla="*/ 12 h 1730"/>
                <a:gd name="T24" fmla="*/ 37 w 3063"/>
                <a:gd name="T25" fmla="*/ 18 h 1730"/>
                <a:gd name="T26" fmla="*/ 35 w 3063"/>
                <a:gd name="T27" fmla="*/ 19 h 1730"/>
                <a:gd name="T28" fmla="*/ 31 w 3063"/>
                <a:gd name="T29" fmla="*/ 20 h 1730"/>
                <a:gd name="T30" fmla="*/ 29 w 3063"/>
                <a:gd name="T31" fmla="*/ 20 h 1730"/>
                <a:gd name="T32" fmla="*/ 28 w 3063"/>
                <a:gd name="T33" fmla="*/ 20 h 1730"/>
                <a:gd name="T34" fmla="*/ 14 w 3063"/>
                <a:gd name="T35" fmla="*/ 21 h 1730"/>
                <a:gd name="T36" fmla="*/ 7 w 3063"/>
                <a:gd name="T37" fmla="*/ 20 h 1730"/>
                <a:gd name="T38" fmla="*/ 12 w 3063"/>
                <a:gd name="T39" fmla="*/ 19 h 1730"/>
                <a:gd name="T40" fmla="*/ 32 w 3063"/>
                <a:gd name="T41" fmla="*/ 17 h 1730"/>
                <a:gd name="T42" fmla="*/ 35 w 3063"/>
                <a:gd name="T43" fmla="*/ 17 h 1730"/>
                <a:gd name="T44" fmla="*/ 36 w 3063"/>
                <a:gd name="T45" fmla="*/ 14 h 1730"/>
                <a:gd name="T46" fmla="*/ 36 w 3063"/>
                <a:gd name="T47" fmla="*/ 14 h 1730"/>
                <a:gd name="T48" fmla="*/ 35 w 3063"/>
                <a:gd name="T49" fmla="*/ 13 h 1730"/>
                <a:gd name="T50" fmla="*/ 35 w 3063"/>
                <a:gd name="T51" fmla="*/ 13 h 1730"/>
                <a:gd name="T52" fmla="*/ 35 w 3063"/>
                <a:gd name="T53" fmla="*/ 13 h 1730"/>
                <a:gd name="T54" fmla="*/ 34 w 3063"/>
                <a:gd name="T55" fmla="*/ 12 h 1730"/>
                <a:gd name="T56" fmla="*/ 31 w 3063"/>
                <a:gd name="T57" fmla="*/ 12 h 1730"/>
                <a:gd name="T58" fmla="*/ 29 w 3063"/>
                <a:gd name="T59" fmla="*/ 13 h 1730"/>
                <a:gd name="T60" fmla="*/ 28 w 3063"/>
                <a:gd name="T61" fmla="*/ 13 h 1730"/>
                <a:gd name="T62" fmla="*/ 10 w 3063"/>
                <a:gd name="T63" fmla="*/ 15 h 1730"/>
                <a:gd name="T64" fmla="*/ 9 w 3063"/>
                <a:gd name="T65" fmla="*/ 15 h 1730"/>
                <a:gd name="T66" fmla="*/ 0 w 3063"/>
                <a:gd name="T67" fmla="*/ 1 h 1730"/>
                <a:gd name="T68" fmla="*/ 6 w 3063"/>
                <a:gd name="T69" fmla="*/ 9 h 1730"/>
                <a:gd name="T70" fmla="*/ 0 w 3063"/>
                <a:gd name="T71" fmla="*/ 0 h 1730"/>
                <a:gd name="T72" fmla="*/ 0 w 3063"/>
                <a:gd name="T73" fmla="*/ 0 h 17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63"/>
                <a:gd name="T112" fmla="*/ 0 h 1730"/>
                <a:gd name="T113" fmla="*/ 3063 w 3063"/>
                <a:gd name="T114" fmla="*/ 1730 h 17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63" h="1730">
                  <a:moveTo>
                    <a:pt x="15" y="29"/>
                  </a:moveTo>
                  <a:lnTo>
                    <a:pt x="134" y="0"/>
                  </a:lnTo>
                  <a:lnTo>
                    <a:pt x="205" y="184"/>
                  </a:lnTo>
                  <a:lnTo>
                    <a:pt x="306" y="212"/>
                  </a:lnTo>
                  <a:lnTo>
                    <a:pt x="880" y="630"/>
                  </a:lnTo>
                  <a:lnTo>
                    <a:pt x="669" y="680"/>
                  </a:lnTo>
                  <a:lnTo>
                    <a:pt x="809" y="936"/>
                  </a:lnTo>
                  <a:lnTo>
                    <a:pt x="1284" y="885"/>
                  </a:lnTo>
                  <a:lnTo>
                    <a:pt x="1594" y="980"/>
                  </a:lnTo>
                  <a:lnTo>
                    <a:pt x="2453" y="705"/>
                  </a:lnTo>
                  <a:lnTo>
                    <a:pt x="2883" y="730"/>
                  </a:lnTo>
                  <a:lnTo>
                    <a:pt x="3063" y="970"/>
                  </a:lnTo>
                  <a:lnTo>
                    <a:pt x="3014" y="1427"/>
                  </a:lnTo>
                  <a:lnTo>
                    <a:pt x="2858" y="1555"/>
                  </a:lnTo>
                  <a:lnTo>
                    <a:pt x="2537" y="1614"/>
                  </a:lnTo>
                  <a:lnTo>
                    <a:pt x="2388" y="1581"/>
                  </a:lnTo>
                  <a:lnTo>
                    <a:pt x="2269" y="1620"/>
                  </a:lnTo>
                  <a:lnTo>
                    <a:pt x="1115" y="1730"/>
                  </a:lnTo>
                  <a:lnTo>
                    <a:pt x="561" y="1594"/>
                  </a:lnTo>
                  <a:lnTo>
                    <a:pt x="964" y="1535"/>
                  </a:lnTo>
                  <a:lnTo>
                    <a:pt x="2554" y="1409"/>
                  </a:lnTo>
                  <a:lnTo>
                    <a:pt x="2808" y="1395"/>
                  </a:lnTo>
                  <a:lnTo>
                    <a:pt x="2908" y="1160"/>
                  </a:lnTo>
                  <a:lnTo>
                    <a:pt x="2892" y="1133"/>
                  </a:lnTo>
                  <a:lnTo>
                    <a:pt x="2855" y="1074"/>
                  </a:lnTo>
                  <a:lnTo>
                    <a:pt x="2834" y="1042"/>
                  </a:lnTo>
                  <a:lnTo>
                    <a:pt x="2815" y="1012"/>
                  </a:lnTo>
                  <a:lnTo>
                    <a:pt x="2788" y="980"/>
                  </a:lnTo>
                  <a:lnTo>
                    <a:pt x="2536" y="1006"/>
                  </a:lnTo>
                  <a:lnTo>
                    <a:pt x="2372" y="1029"/>
                  </a:lnTo>
                  <a:lnTo>
                    <a:pt x="2298" y="1040"/>
                  </a:lnTo>
                  <a:lnTo>
                    <a:pt x="784" y="1215"/>
                  </a:lnTo>
                  <a:lnTo>
                    <a:pt x="703" y="1237"/>
                  </a:lnTo>
                  <a:lnTo>
                    <a:pt x="0" y="119"/>
                  </a:lnTo>
                  <a:lnTo>
                    <a:pt x="459" y="710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rgbClr val="7A7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660" y="2798"/>
              <a:ext cx="198" cy="60"/>
            </a:xfrm>
            <a:custGeom>
              <a:avLst/>
              <a:gdLst>
                <a:gd name="T0" fmla="*/ 0 w 593"/>
                <a:gd name="T1" fmla="*/ 2 h 178"/>
                <a:gd name="T2" fmla="*/ 5 w 593"/>
                <a:gd name="T3" fmla="*/ 2 h 178"/>
                <a:gd name="T4" fmla="*/ 7 w 593"/>
                <a:gd name="T5" fmla="*/ 2 h 178"/>
                <a:gd name="T6" fmla="*/ 6 w 593"/>
                <a:gd name="T7" fmla="*/ 1 h 178"/>
                <a:gd name="T8" fmla="*/ 7 w 593"/>
                <a:gd name="T9" fmla="*/ 0 h 178"/>
                <a:gd name="T10" fmla="*/ 5 w 593"/>
                <a:gd name="T11" fmla="*/ 0 h 178"/>
                <a:gd name="T12" fmla="*/ 2 w 593"/>
                <a:gd name="T13" fmla="*/ 2 h 178"/>
                <a:gd name="T14" fmla="*/ 0 w 593"/>
                <a:gd name="T15" fmla="*/ 2 h 178"/>
                <a:gd name="T16" fmla="*/ 0 w 593"/>
                <a:gd name="T17" fmla="*/ 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3"/>
                <a:gd name="T28" fmla="*/ 0 h 178"/>
                <a:gd name="T29" fmla="*/ 593 w 593"/>
                <a:gd name="T30" fmla="*/ 178 h 1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3" h="178">
                  <a:moveTo>
                    <a:pt x="0" y="178"/>
                  </a:moveTo>
                  <a:lnTo>
                    <a:pt x="423" y="161"/>
                  </a:lnTo>
                  <a:lnTo>
                    <a:pt x="593" y="142"/>
                  </a:lnTo>
                  <a:lnTo>
                    <a:pt x="519" y="68"/>
                  </a:lnTo>
                  <a:lnTo>
                    <a:pt x="546" y="0"/>
                  </a:lnTo>
                  <a:lnTo>
                    <a:pt x="380" y="29"/>
                  </a:lnTo>
                  <a:lnTo>
                    <a:pt x="155" y="12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948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267" y="2644"/>
              <a:ext cx="88" cy="159"/>
            </a:xfrm>
            <a:custGeom>
              <a:avLst/>
              <a:gdLst>
                <a:gd name="T0" fmla="*/ 0 w 264"/>
                <a:gd name="T1" fmla="*/ 5 h 477"/>
                <a:gd name="T2" fmla="*/ 0 w 264"/>
                <a:gd name="T3" fmla="*/ 3 h 477"/>
                <a:gd name="T4" fmla="*/ 1 w 264"/>
                <a:gd name="T5" fmla="*/ 1 h 477"/>
                <a:gd name="T6" fmla="*/ 1 w 264"/>
                <a:gd name="T7" fmla="*/ 0 h 477"/>
                <a:gd name="T8" fmla="*/ 3 w 264"/>
                <a:gd name="T9" fmla="*/ 1 h 477"/>
                <a:gd name="T10" fmla="*/ 3 w 264"/>
                <a:gd name="T11" fmla="*/ 1 h 477"/>
                <a:gd name="T12" fmla="*/ 1 w 264"/>
                <a:gd name="T13" fmla="*/ 2 h 477"/>
                <a:gd name="T14" fmla="*/ 1 w 264"/>
                <a:gd name="T15" fmla="*/ 3 h 477"/>
                <a:gd name="T16" fmla="*/ 1 w 264"/>
                <a:gd name="T17" fmla="*/ 5 h 477"/>
                <a:gd name="T18" fmla="*/ 2 w 264"/>
                <a:gd name="T19" fmla="*/ 6 h 477"/>
                <a:gd name="T20" fmla="*/ 0 w 264"/>
                <a:gd name="T21" fmla="*/ 5 h 477"/>
                <a:gd name="T22" fmla="*/ 0 w 264"/>
                <a:gd name="T23" fmla="*/ 5 h 4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4"/>
                <a:gd name="T37" fmla="*/ 0 h 477"/>
                <a:gd name="T38" fmla="*/ 264 w 264"/>
                <a:gd name="T39" fmla="*/ 477 h 4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4" h="477">
                  <a:moveTo>
                    <a:pt x="9" y="420"/>
                  </a:moveTo>
                  <a:lnTo>
                    <a:pt x="0" y="266"/>
                  </a:lnTo>
                  <a:lnTo>
                    <a:pt x="59" y="96"/>
                  </a:lnTo>
                  <a:lnTo>
                    <a:pt x="109" y="0"/>
                  </a:lnTo>
                  <a:lnTo>
                    <a:pt x="264" y="81"/>
                  </a:lnTo>
                  <a:lnTo>
                    <a:pt x="214" y="106"/>
                  </a:lnTo>
                  <a:lnTo>
                    <a:pt x="119" y="131"/>
                  </a:lnTo>
                  <a:lnTo>
                    <a:pt x="73" y="245"/>
                  </a:lnTo>
                  <a:lnTo>
                    <a:pt x="73" y="366"/>
                  </a:lnTo>
                  <a:lnTo>
                    <a:pt x="144" y="477"/>
                  </a:lnTo>
                  <a:lnTo>
                    <a:pt x="9" y="420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283" y="2186"/>
              <a:ext cx="462" cy="165"/>
            </a:xfrm>
            <a:custGeom>
              <a:avLst/>
              <a:gdLst>
                <a:gd name="T0" fmla="*/ 0 w 1385"/>
                <a:gd name="T1" fmla="*/ 4 h 496"/>
                <a:gd name="T2" fmla="*/ 14 w 1385"/>
                <a:gd name="T3" fmla="*/ 0 h 496"/>
                <a:gd name="T4" fmla="*/ 16 w 1385"/>
                <a:gd name="T5" fmla="*/ 0 h 496"/>
                <a:gd name="T6" fmla="*/ 3 w 1385"/>
                <a:gd name="T7" fmla="*/ 4 h 496"/>
                <a:gd name="T8" fmla="*/ 17 w 1385"/>
                <a:gd name="T9" fmla="*/ 1 h 496"/>
                <a:gd name="T10" fmla="*/ 4 w 1385"/>
                <a:gd name="T11" fmla="*/ 6 h 496"/>
                <a:gd name="T12" fmla="*/ 0 w 1385"/>
                <a:gd name="T13" fmla="*/ 4 h 496"/>
                <a:gd name="T14" fmla="*/ 0 w 1385"/>
                <a:gd name="T15" fmla="*/ 4 h 4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5"/>
                <a:gd name="T25" fmla="*/ 0 h 496"/>
                <a:gd name="T26" fmla="*/ 1385 w 1385"/>
                <a:gd name="T27" fmla="*/ 496 h 4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5" h="496">
                  <a:moveTo>
                    <a:pt x="0" y="297"/>
                  </a:moveTo>
                  <a:lnTo>
                    <a:pt x="1110" y="0"/>
                  </a:lnTo>
                  <a:lnTo>
                    <a:pt x="1255" y="31"/>
                  </a:lnTo>
                  <a:lnTo>
                    <a:pt x="269" y="309"/>
                  </a:lnTo>
                  <a:lnTo>
                    <a:pt x="1385" y="121"/>
                  </a:lnTo>
                  <a:lnTo>
                    <a:pt x="291" y="496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184" y="2785"/>
              <a:ext cx="198" cy="100"/>
            </a:xfrm>
            <a:custGeom>
              <a:avLst/>
              <a:gdLst>
                <a:gd name="T0" fmla="*/ 0 w 595"/>
                <a:gd name="T1" fmla="*/ 1 h 300"/>
                <a:gd name="T2" fmla="*/ 2 w 595"/>
                <a:gd name="T3" fmla="*/ 0 h 300"/>
                <a:gd name="T4" fmla="*/ 5 w 595"/>
                <a:gd name="T5" fmla="*/ 2 h 300"/>
                <a:gd name="T6" fmla="*/ 7 w 595"/>
                <a:gd name="T7" fmla="*/ 3 h 300"/>
                <a:gd name="T8" fmla="*/ 6 w 595"/>
                <a:gd name="T9" fmla="*/ 3 h 300"/>
                <a:gd name="T10" fmla="*/ 5 w 595"/>
                <a:gd name="T11" fmla="*/ 2 h 300"/>
                <a:gd name="T12" fmla="*/ 4 w 595"/>
                <a:gd name="T13" fmla="*/ 1 h 300"/>
                <a:gd name="T14" fmla="*/ 2 w 595"/>
                <a:gd name="T15" fmla="*/ 1 h 300"/>
                <a:gd name="T16" fmla="*/ 2 w 595"/>
                <a:gd name="T17" fmla="*/ 4 h 300"/>
                <a:gd name="T18" fmla="*/ 0 w 595"/>
                <a:gd name="T19" fmla="*/ 1 h 300"/>
                <a:gd name="T20" fmla="*/ 0 w 595"/>
                <a:gd name="T21" fmla="*/ 1 h 3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5"/>
                <a:gd name="T34" fmla="*/ 0 h 300"/>
                <a:gd name="T35" fmla="*/ 595 w 595"/>
                <a:gd name="T36" fmla="*/ 300 h 3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5" h="300">
                  <a:moveTo>
                    <a:pt x="0" y="44"/>
                  </a:moveTo>
                  <a:lnTo>
                    <a:pt x="187" y="0"/>
                  </a:lnTo>
                  <a:lnTo>
                    <a:pt x="428" y="131"/>
                  </a:lnTo>
                  <a:lnTo>
                    <a:pt x="595" y="251"/>
                  </a:lnTo>
                  <a:lnTo>
                    <a:pt x="490" y="269"/>
                  </a:lnTo>
                  <a:lnTo>
                    <a:pt x="375" y="193"/>
                  </a:lnTo>
                  <a:lnTo>
                    <a:pt x="291" y="109"/>
                  </a:lnTo>
                  <a:lnTo>
                    <a:pt x="155" y="94"/>
                  </a:lnTo>
                  <a:lnTo>
                    <a:pt x="140" y="30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3493" y="2413"/>
              <a:ext cx="151" cy="403"/>
            </a:xfrm>
            <a:custGeom>
              <a:avLst/>
              <a:gdLst>
                <a:gd name="T0" fmla="*/ 1 w 452"/>
                <a:gd name="T1" fmla="*/ 1 h 1211"/>
                <a:gd name="T2" fmla="*/ 4 w 452"/>
                <a:gd name="T3" fmla="*/ 0 h 1211"/>
                <a:gd name="T4" fmla="*/ 6 w 452"/>
                <a:gd name="T5" fmla="*/ 1 h 1211"/>
                <a:gd name="T6" fmla="*/ 4 w 452"/>
                <a:gd name="T7" fmla="*/ 10 h 1211"/>
                <a:gd name="T8" fmla="*/ 2 w 452"/>
                <a:gd name="T9" fmla="*/ 11 h 1211"/>
                <a:gd name="T10" fmla="*/ 2 w 452"/>
                <a:gd name="T11" fmla="*/ 15 h 1211"/>
                <a:gd name="T12" fmla="*/ 1 w 452"/>
                <a:gd name="T13" fmla="*/ 13 h 1211"/>
                <a:gd name="T14" fmla="*/ 1 w 452"/>
                <a:gd name="T15" fmla="*/ 12 h 1211"/>
                <a:gd name="T16" fmla="*/ 0 w 452"/>
                <a:gd name="T17" fmla="*/ 10 h 1211"/>
                <a:gd name="T18" fmla="*/ 0 w 452"/>
                <a:gd name="T19" fmla="*/ 10 h 1211"/>
                <a:gd name="T20" fmla="*/ 0 w 452"/>
                <a:gd name="T21" fmla="*/ 10 h 1211"/>
                <a:gd name="T22" fmla="*/ 0 w 452"/>
                <a:gd name="T23" fmla="*/ 9 h 1211"/>
                <a:gd name="T24" fmla="*/ 0 w 452"/>
                <a:gd name="T25" fmla="*/ 7 h 1211"/>
                <a:gd name="T26" fmla="*/ 1 w 452"/>
                <a:gd name="T27" fmla="*/ 5 h 1211"/>
                <a:gd name="T28" fmla="*/ 1 w 452"/>
                <a:gd name="T29" fmla="*/ 4 h 1211"/>
                <a:gd name="T30" fmla="*/ 0 w 452"/>
                <a:gd name="T31" fmla="*/ 1 h 1211"/>
                <a:gd name="T32" fmla="*/ 1 w 452"/>
                <a:gd name="T33" fmla="*/ 1 h 1211"/>
                <a:gd name="T34" fmla="*/ 1 w 452"/>
                <a:gd name="T35" fmla="*/ 1 h 1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2"/>
                <a:gd name="T55" fmla="*/ 0 h 1211"/>
                <a:gd name="T56" fmla="*/ 452 w 452"/>
                <a:gd name="T57" fmla="*/ 1211 h 1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2" h="1211">
                  <a:moveTo>
                    <a:pt x="71" y="96"/>
                  </a:moveTo>
                  <a:lnTo>
                    <a:pt x="362" y="0"/>
                  </a:lnTo>
                  <a:lnTo>
                    <a:pt x="452" y="110"/>
                  </a:lnTo>
                  <a:lnTo>
                    <a:pt x="322" y="776"/>
                  </a:lnTo>
                  <a:lnTo>
                    <a:pt x="186" y="896"/>
                  </a:lnTo>
                  <a:lnTo>
                    <a:pt x="182" y="1211"/>
                  </a:lnTo>
                  <a:lnTo>
                    <a:pt x="71" y="1086"/>
                  </a:lnTo>
                  <a:lnTo>
                    <a:pt x="49" y="941"/>
                  </a:lnTo>
                  <a:lnTo>
                    <a:pt x="27" y="841"/>
                  </a:lnTo>
                  <a:lnTo>
                    <a:pt x="5" y="794"/>
                  </a:lnTo>
                  <a:lnTo>
                    <a:pt x="0" y="772"/>
                  </a:lnTo>
                  <a:lnTo>
                    <a:pt x="5" y="716"/>
                  </a:lnTo>
                  <a:lnTo>
                    <a:pt x="30" y="549"/>
                  </a:lnTo>
                  <a:lnTo>
                    <a:pt x="61" y="382"/>
                  </a:lnTo>
                  <a:lnTo>
                    <a:pt x="77" y="305"/>
                  </a:lnTo>
                  <a:lnTo>
                    <a:pt x="37" y="121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FF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510" y="2396"/>
              <a:ext cx="158" cy="430"/>
            </a:xfrm>
            <a:custGeom>
              <a:avLst/>
              <a:gdLst>
                <a:gd name="T0" fmla="*/ 0 w 474"/>
                <a:gd name="T1" fmla="*/ 1 h 1290"/>
                <a:gd name="T2" fmla="*/ 5 w 474"/>
                <a:gd name="T3" fmla="*/ 0 h 1290"/>
                <a:gd name="T4" fmla="*/ 6 w 474"/>
                <a:gd name="T5" fmla="*/ 3 h 1290"/>
                <a:gd name="T6" fmla="*/ 4 w 474"/>
                <a:gd name="T7" fmla="*/ 9 h 1290"/>
                <a:gd name="T8" fmla="*/ 5 w 474"/>
                <a:gd name="T9" fmla="*/ 12 h 1290"/>
                <a:gd name="T10" fmla="*/ 3 w 474"/>
                <a:gd name="T11" fmla="*/ 12 h 1290"/>
                <a:gd name="T12" fmla="*/ 2 w 474"/>
                <a:gd name="T13" fmla="*/ 16 h 1290"/>
                <a:gd name="T14" fmla="*/ 1 w 474"/>
                <a:gd name="T15" fmla="*/ 13 h 1290"/>
                <a:gd name="T16" fmla="*/ 0 w 474"/>
                <a:gd name="T17" fmla="*/ 10 h 1290"/>
                <a:gd name="T18" fmla="*/ 1 w 474"/>
                <a:gd name="T19" fmla="*/ 6 h 1290"/>
                <a:gd name="T20" fmla="*/ 0 w 474"/>
                <a:gd name="T21" fmla="*/ 4 h 1290"/>
                <a:gd name="T22" fmla="*/ 2 w 474"/>
                <a:gd name="T23" fmla="*/ 3 h 1290"/>
                <a:gd name="T24" fmla="*/ 3 w 474"/>
                <a:gd name="T25" fmla="*/ 3 h 1290"/>
                <a:gd name="T26" fmla="*/ 2 w 474"/>
                <a:gd name="T27" fmla="*/ 4 h 1290"/>
                <a:gd name="T28" fmla="*/ 3 w 474"/>
                <a:gd name="T29" fmla="*/ 5 h 1290"/>
                <a:gd name="T30" fmla="*/ 1 w 474"/>
                <a:gd name="T31" fmla="*/ 9 h 1290"/>
                <a:gd name="T32" fmla="*/ 2 w 474"/>
                <a:gd name="T33" fmla="*/ 8 h 1290"/>
                <a:gd name="T34" fmla="*/ 1 w 474"/>
                <a:gd name="T35" fmla="*/ 11 h 1290"/>
                <a:gd name="T36" fmla="*/ 3 w 474"/>
                <a:gd name="T37" fmla="*/ 10 h 1290"/>
                <a:gd name="T38" fmla="*/ 3 w 474"/>
                <a:gd name="T39" fmla="*/ 7 h 1290"/>
                <a:gd name="T40" fmla="*/ 3 w 474"/>
                <a:gd name="T41" fmla="*/ 6 h 1290"/>
                <a:gd name="T42" fmla="*/ 4 w 474"/>
                <a:gd name="T43" fmla="*/ 4 h 1290"/>
                <a:gd name="T44" fmla="*/ 4 w 474"/>
                <a:gd name="T45" fmla="*/ 4 h 1290"/>
                <a:gd name="T46" fmla="*/ 4 w 474"/>
                <a:gd name="T47" fmla="*/ 2 h 1290"/>
                <a:gd name="T48" fmla="*/ 2 w 474"/>
                <a:gd name="T49" fmla="*/ 2 h 1290"/>
                <a:gd name="T50" fmla="*/ 2 w 474"/>
                <a:gd name="T51" fmla="*/ 1 h 1290"/>
                <a:gd name="T52" fmla="*/ 0 w 474"/>
                <a:gd name="T53" fmla="*/ 2 h 1290"/>
                <a:gd name="T54" fmla="*/ 0 w 474"/>
                <a:gd name="T55" fmla="*/ 1 h 1290"/>
                <a:gd name="T56" fmla="*/ 0 w 474"/>
                <a:gd name="T57" fmla="*/ 1 h 12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4"/>
                <a:gd name="T88" fmla="*/ 0 h 1290"/>
                <a:gd name="T89" fmla="*/ 474 w 474"/>
                <a:gd name="T90" fmla="*/ 1290 h 12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4" h="1290">
                  <a:moveTo>
                    <a:pt x="0" y="109"/>
                  </a:moveTo>
                  <a:lnTo>
                    <a:pt x="369" y="0"/>
                  </a:lnTo>
                  <a:lnTo>
                    <a:pt x="474" y="214"/>
                  </a:lnTo>
                  <a:lnTo>
                    <a:pt x="310" y="689"/>
                  </a:lnTo>
                  <a:lnTo>
                    <a:pt x="434" y="1005"/>
                  </a:lnTo>
                  <a:lnTo>
                    <a:pt x="230" y="959"/>
                  </a:lnTo>
                  <a:lnTo>
                    <a:pt x="140" y="1290"/>
                  </a:lnTo>
                  <a:lnTo>
                    <a:pt x="57" y="1026"/>
                  </a:lnTo>
                  <a:lnTo>
                    <a:pt x="15" y="779"/>
                  </a:lnTo>
                  <a:lnTo>
                    <a:pt x="90" y="509"/>
                  </a:lnTo>
                  <a:lnTo>
                    <a:pt x="34" y="304"/>
                  </a:lnTo>
                  <a:lnTo>
                    <a:pt x="124" y="214"/>
                  </a:lnTo>
                  <a:lnTo>
                    <a:pt x="230" y="244"/>
                  </a:lnTo>
                  <a:lnTo>
                    <a:pt x="190" y="339"/>
                  </a:lnTo>
                  <a:lnTo>
                    <a:pt x="264" y="390"/>
                  </a:lnTo>
                  <a:lnTo>
                    <a:pt x="115" y="689"/>
                  </a:lnTo>
                  <a:lnTo>
                    <a:pt x="190" y="675"/>
                  </a:lnTo>
                  <a:lnTo>
                    <a:pt x="115" y="900"/>
                  </a:lnTo>
                  <a:lnTo>
                    <a:pt x="214" y="785"/>
                  </a:lnTo>
                  <a:lnTo>
                    <a:pt x="260" y="555"/>
                  </a:lnTo>
                  <a:lnTo>
                    <a:pt x="260" y="484"/>
                  </a:lnTo>
                  <a:lnTo>
                    <a:pt x="339" y="314"/>
                  </a:lnTo>
                  <a:lnTo>
                    <a:pt x="285" y="300"/>
                  </a:lnTo>
                  <a:lnTo>
                    <a:pt x="304" y="170"/>
                  </a:lnTo>
                  <a:lnTo>
                    <a:pt x="180" y="149"/>
                  </a:lnTo>
                  <a:lnTo>
                    <a:pt x="199" y="99"/>
                  </a:lnTo>
                  <a:lnTo>
                    <a:pt x="25" y="195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FF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022" y="2563"/>
              <a:ext cx="265" cy="228"/>
            </a:xfrm>
            <a:custGeom>
              <a:avLst/>
              <a:gdLst>
                <a:gd name="T0" fmla="*/ 0 w 794"/>
                <a:gd name="T1" fmla="*/ 2 h 686"/>
                <a:gd name="T2" fmla="*/ 1 w 794"/>
                <a:gd name="T3" fmla="*/ 0 h 686"/>
                <a:gd name="T4" fmla="*/ 2 w 794"/>
                <a:gd name="T5" fmla="*/ 0 h 686"/>
                <a:gd name="T6" fmla="*/ 2 w 794"/>
                <a:gd name="T7" fmla="*/ 1 h 686"/>
                <a:gd name="T8" fmla="*/ 4 w 794"/>
                <a:gd name="T9" fmla="*/ 4 h 686"/>
                <a:gd name="T10" fmla="*/ 8 w 794"/>
                <a:gd name="T11" fmla="*/ 6 h 686"/>
                <a:gd name="T12" fmla="*/ 10 w 794"/>
                <a:gd name="T13" fmla="*/ 4 h 686"/>
                <a:gd name="T14" fmla="*/ 9 w 794"/>
                <a:gd name="T15" fmla="*/ 8 h 686"/>
                <a:gd name="T16" fmla="*/ 1 w 794"/>
                <a:gd name="T17" fmla="*/ 3 h 686"/>
                <a:gd name="T18" fmla="*/ 0 w 794"/>
                <a:gd name="T19" fmla="*/ 3 h 686"/>
                <a:gd name="T20" fmla="*/ 0 w 794"/>
                <a:gd name="T21" fmla="*/ 2 h 686"/>
                <a:gd name="T22" fmla="*/ 0 w 794"/>
                <a:gd name="T23" fmla="*/ 2 h 6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4"/>
                <a:gd name="T37" fmla="*/ 0 h 686"/>
                <a:gd name="T38" fmla="*/ 794 w 794"/>
                <a:gd name="T39" fmla="*/ 686 h 6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4" h="686">
                  <a:moveTo>
                    <a:pt x="0" y="136"/>
                  </a:moveTo>
                  <a:lnTo>
                    <a:pt x="60" y="40"/>
                  </a:lnTo>
                  <a:lnTo>
                    <a:pt x="134" y="0"/>
                  </a:lnTo>
                  <a:lnTo>
                    <a:pt x="144" y="96"/>
                  </a:lnTo>
                  <a:lnTo>
                    <a:pt x="349" y="291"/>
                  </a:lnTo>
                  <a:lnTo>
                    <a:pt x="653" y="466"/>
                  </a:lnTo>
                  <a:lnTo>
                    <a:pt x="794" y="341"/>
                  </a:lnTo>
                  <a:lnTo>
                    <a:pt x="714" y="686"/>
                  </a:lnTo>
                  <a:lnTo>
                    <a:pt x="100" y="230"/>
                  </a:lnTo>
                  <a:lnTo>
                    <a:pt x="20" y="215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016" y="2503"/>
              <a:ext cx="301" cy="173"/>
            </a:xfrm>
            <a:custGeom>
              <a:avLst/>
              <a:gdLst>
                <a:gd name="T0" fmla="*/ 0 w 902"/>
                <a:gd name="T1" fmla="*/ 0 h 521"/>
                <a:gd name="T2" fmla="*/ 0 w 902"/>
                <a:gd name="T3" fmla="*/ 1 h 521"/>
                <a:gd name="T4" fmla="*/ 2 w 902"/>
                <a:gd name="T5" fmla="*/ 1 h 521"/>
                <a:gd name="T6" fmla="*/ 9 w 902"/>
                <a:gd name="T7" fmla="*/ 5 h 521"/>
                <a:gd name="T8" fmla="*/ 10 w 902"/>
                <a:gd name="T9" fmla="*/ 6 h 521"/>
                <a:gd name="T10" fmla="*/ 11 w 902"/>
                <a:gd name="T11" fmla="*/ 5 h 521"/>
                <a:gd name="T12" fmla="*/ 1 w 902"/>
                <a:gd name="T13" fmla="*/ 0 h 521"/>
                <a:gd name="T14" fmla="*/ 0 w 902"/>
                <a:gd name="T15" fmla="*/ 0 h 521"/>
                <a:gd name="T16" fmla="*/ 0 w 902"/>
                <a:gd name="T17" fmla="*/ 0 h 5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02"/>
                <a:gd name="T28" fmla="*/ 0 h 521"/>
                <a:gd name="T29" fmla="*/ 902 w 902"/>
                <a:gd name="T30" fmla="*/ 521 h 5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02" h="521">
                  <a:moveTo>
                    <a:pt x="32" y="40"/>
                  </a:moveTo>
                  <a:lnTo>
                    <a:pt x="0" y="102"/>
                  </a:lnTo>
                  <a:lnTo>
                    <a:pt x="143" y="121"/>
                  </a:lnTo>
                  <a:lnTo>
                    <a:pt x="767" y="446"/>
                  </a:lnTo>
                  <a:lnTo>
                    <a:pt x="812" y="521"/>
                  </a:lnTo>
                  <a:lnTo>
                    <a:pt x="902" y="435"/>
                  </a:lnTo>
                  <a:lnTo>
                    <a:pt x="93" y="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3327" y="2600"/>
              <a:ext cx="753" cy="300"/>
            </a:xfrm>
            <a:custGeom>
              <a:avLst/>
              <a:gdLst>
                <a:gd name="T0" fmla="*/ 0 w 2259"/>
                <a:gd name="T1" fmla="*/ 6 h 900"/>
                <a:gd name="T2" fmla="*/ 1 w 2259"/>
                <a:gd name="T3" fmla="*/ 8 h 900"/>
                <a:gd name="T4" fmla="*/ 3 w 2259"/>
                <a:gd name="T5" fmla="*/ 9 h 900"/>
                <a:gd name="T6" fmla="*/ 3 w 2259"/>
                <a:gd name="T7" fmla="*/ 6 h 900"/>
                <a:gd name="T8" fmla="*/ 4 w 2259"/>
                <a:gd name="T9" fmla="*/ 4 h 900"/>
                <a:gd name="T10" fmla="*/ 2 w 2259"/>
                <a:gd name="T11" fmla="*/ 4 h 900"/>
                <a:gd name="T12" fmla="*/ 2 w 2259"/>
                <a:gd name="T13" fmla="*/ 5 h 900"/>
                <a:gd name="T14" fmla="*/ 2 w 2259"/>
                <a:gd name="T15" fmla="*/ 4 h 900"/>
                <a:gd name="T16" fmla="*/ 2 w 2259"/>
                <a:gd name="T17" fmla="*/ 2 h 900"/>
                <a:gd name="T18" fmla="*/ 6 w 2259"/>
                <a:gd name="T19" fmla="*/ 0 h 900"/>
                <a:gd name="T20" fmla="*/ 6 w 2259"/>
                <a:gd name="T21" fmla="*/ 3 h 900"/>
                <a:gd name="T22" fmla="*/ 5 w 2259"/>
                <a:gd name="T23" fmla="*/ 3 h 900"/>
                <a:gd name="T24" fmla="*/ 5 w 2259"/>
                <a:gd name="T25" fmla="*/ 7 h 900"/>
                <a:gd name="T26" fmla="*/ 6 w 2259"/>
                <a:gd name="T27" fmla="*/ 9 h 900"/>
                <a:gd name="T28" fmla="*/ 23 w 2259"/>
                <a:gd name="T29" fmla="*/ 4 h 900"/>
                <a:gd name="T30" fmla="*/ 22 w 2259"/>
                <a:gd name="T31" fmla="*/ 1 h 900"/>
                <a:gd name="T32" fmla="*/ 28 w 2259"/>
                <a:gd name="T33" fmla="*/ 4 h 900"/>
                <a:gd name="T34" fmla="*/ 27 w 2259"/>
                <a:gd name="T35" fmla="*/ 4 h 900"/>
                <a:gd name="T36" fmla="*/ 6 w 2259"/>
                <a:gd name="T37" fmla="*/ 11 h 900"/>
                <a:gd name="T38" fmla="*/ 4 w 2259"/>
                <a:gd name="T39" fmla="*/ 11 h 900"/>
                <a:gd name="T40" fmla="*/ 1 w 2259"/>
                <a:gd name="T41" fmla="*/ 9 h 900"/>
                <a:gd name="T42" fmla="*/ 0 w 2259"/>
                <a:gd name="T43" fmla="*/ 7 h 900"/>
                <a:gd name="T44" fmla="*/ 0 w 2259"/>
                <a:gd name="T45" fmla="*/ 6 h 900"/>
                <a:gd name="T46" fmla="*/ 0 w 2259"/>
                <a:gd name="T47" fmla="*/ 6 h 9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59"/>
                <a:gd name="T73" fmla="*/ 0 h 900"/>
                <a:gd name="T74" fmla="*/ 2259 w 2259"/>
                <a:gd name="T75" fmla="*/ 900 h 90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59" h="900">
                  <a:moveTo>
                    <a:pt x="11" y="515"/>
                  </a:moveTo>
                  <a:lnTo>
                    <a:pt x="90" y="655"/>
                  </a:lnTo>
                  <a:lnTo>
                    <a:pt x="226" y="709"/>
                  </a:lnTo>
                  <a:lnTo>
                    <a:pt x="231" y="510"/>
                  </a:lnTo>
                  <a:lnTo>
                    <a:pt x="321" y="284"/>
                  </a:lnTo>
                  <a:lnTo>
                    <a:pt x="201" y="345"/>
                  </a:lnTo>
                  <a:lnTo>
                    <a:pt x="155" y="379"/>
                  </a:lnTo>
                  <a:lnTo>
                    <a:pt x="141" y="315"/>
                  </a:lnTo>
                  <a:lnTo>
                    <a:pt x="146" y="184"/>
                  </a:lnTo>
                  <a:lnTo>
                    <a:pt x="511" y="0"/>
                  </a:lnTo>
                  <a:lnTo>
                    <a:pt x="504" y="233"/>
                  </a:lnTo>
                  <a:lnTo>
                    <a:pt x="437" y="283"/>
                  </a:lnTo>
                  <a:lnTo>
                    <a:pt x="390" y="540"/>
                  </a:lnTo>
                  <a:lnTo>
                    <a:pt x="481" y="730"/>
                  </a:lnTo>
                  <a:lnTo>
                    <a:pt x="1885" y="305"/>
                  </a:lnTo>
                  <a:lnTo>
                    <a:pt x="1780" y="100"/>
                  </a:lnTo>
                  <a:lnTo>
                    <a:pt x="2259" y="299"/>
                  </a:lnTo>
                  <a:lnTo>
                    <a:pt x="2179" y="355"/>
                  </a:lnTo>
                  <a:lnTo>
                    <a:pt x="496" y="900"/>
                  </a:lnTo>
                  <a:lnTo>
                    <a:pt x="349" y="864"/>
                  </a:lnTo>
                  <a:lnTo>
                    <a:pt x="46" y="740"/>
                  </a:lnTo>
                  <a:lnTo>
                    <a:pt x="0" y="600"/>
                  </a:lnTo>
                  <a:lnTo>
                    <a:pt x="11" y="515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3610" y="2471"/>
              <a:ext cx="447" cy="195"/>
            </a:xfrm>
            <a:custGeom>
              <a:avLst/>
              <a:gdLst>
                <a:gd name="T0" fmla="*/ 1 w 1340"/>
                <a:gd name="T1" fmla="*/ 3 h 586"/>
                <a:gd name="T2" fmla="*/ 8 w 1340"/>
                <a:gd name="T3" fmla="*/ 0 h 586"/>
                <a:gd name="T4" fmla="*/ 17 w 1340"/>
                <a:gd name="T5" fmla="*/ 2 h 586"/>
                <a:gd name="T6" fmla="*/ 15 w 1340"/>
                <a:gd name="T7" fmla="*/ 3 h 586"/>
                <a:gd name="T8" fmla="*/ 0 w 1340"/>
                <a:gd name="T9" fmla="*/ 7 h 586"/>
                <a:gd name="T10" fmla="*/ 0 w 1340"/>
                <a:gd name="T11" fmla="*/ 5 h 586"/>
                <a:gd name="T12" fmla="*/ 1 w 1340"/>
                <a:gd name="T13" fmla="*/ 3 h 586"/>
                <a:gd name="T14" fmla="*/ 1 w 1340"/>
                <a:gd name="T15" fmla="*/ 3 h 5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0"/>
                <a:gd name="T25" fmla="*/ 0 h 586"/>
                <a:gd name="T26" fmla="*/ 1340 w 1340"/>
                <a:gd name="T27" fmla="*/ 586 h 5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0" h="586">
                  <a:moveTo>
                    <a:pt x="100" y="210"/>
                  </a:moveTo>
                  <a:lnTo>
                    <a:pt x="634" y="0"/>
                  </a:lnTo>
                  <a:lnTo>
                    <a:pt x="1340" y="170"/>
                  </a:lnTo>
                  <a:lnTo>
                    <a:pt x="1208" y="256"/>
                  </a:lnTo>
                  <a:lnTo>
                    <a:pt x="14" y="586"/>
                  </a:lnTo>
                  <a:lnTo>
                    <a:pt x="0" y="436"/>
                  </a:lnTo>
                  <a:lnTo>
                    <a:pt x="100" y="21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2913" y="2415"/>
              <a:ext cx="462" cy="256"/>
            </a:xfrm>
            <a:custGeom>
              <a:avLst/>
              <a:gdLst>
                <a:gd name="T0" fmla="*/ 0 w 1387"/>
                <a:gd name="T1" fmla="*/ 1 h 770"/>
                <a:gd name="T2" fmla="*/ 0 w 1387"/>
                <a:gd name="T3" fmla="*/ 0 h 770"/>
                <a:gd name="T4" fmla="*/ 17 w 1387"/>
                <a:gd name="T5" fmla="*/ 8 h 770"/>
                <a:gd name="T6" fmla="*/ 17 w 1387"/>
                <a:gd name="T7" fmla="*/ 9 h 770"/>
                <a:gd name="T8" fmla="*/ 0 w 1387"/>
                <a:gd name="T9" fmla="*/ 1 h 770"/>
                <a:gd name="T10" fmla="*/ 0 w 1387"/>
                <a:gd name="T11" fmla="*/ 1 h 7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7"/>
                <a:gd name="T19" fmla="*/ 0 h 770"/>
                <a:gd name="T20" fmla="*/ 1387 w 1387"/>
                <a:gd name="T21" fmla="*/ 770 h 7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7" h="770">
                  <a:moveTo>
                    <a:pt x="0" y="45"/>
                  </a:moveTo>
                  <a:lnTo>
                    <a:pt x="24" y="0"/>
                  </a:lnTo>
                  <a:lnTo>
                    <a:pt x="1387" y="659"/>
                  </a:lnTo>
                  <a:lnTo>
                    <a:pt x="1356" y="77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991" y="2249"/>
              <a:ext cx="931" cy="316"/>
            </a:xfrm>
            <a:custGeom>
              <a:avLst/>
              <a:gdLst>
                <a:gd name="T0" fmla="*/ 0 w 2793"/>
                <a:gd name="T1" fmla="*/ 3 h 946"/>
                <a:gd name="T2" fmla="*/ 15 w 2793"/>
                <a:gd name="T3" fmla="*/ 9 h 946"/>
                <a:gd name="T4" fmla="*/ 14 w 2793"/>
                <a:gd name="T5" fmla="*/ 12 h 946"/>
                <a:gd name="T6" fmla="*/ 18 w 2793"/>
                <a:gd name="T7" fmla="*/ 11 h 946"/>
                <a:gd name="T8" fmla="*/ 20 w 2793"/>
                <a:gd name="T9" fmla="*/ 10 h 946"/>
                <a:gd name="T10" fmla="*/ 19 w 2793"/>
                <a:gd name="T11" fmla="*/ 7 h 946"/>
                <a:gd name="T12" fmla="*/ 24 w 2793"/>
                <a:gd name="T13" fmla="*/ 5 h 946"/>
                <a:gd name="T14" fmla="*/ 25 w 2793"/>
                <a:gd name="T15" fmla="*/ 7 h 946"/>
                <a:gd name="T16" fmla="*/ 24 w 2793"/>
                <a:gd name="T17" fmla="*/ 10 h 946"/>
                <a:gd name="T18" fmla="*/ 31 w 2793"/>
                <a:gd name="T19" fmla="*/ 7 h 946"/>
                <a:gd name="T20" fmla="*/ 33 w 2793"/>
                <a:gd name="T21" fmla="*/ 7 h 946"/>
                <a:gd name="T22" fmla="*/ 34 w 2793"/>
                <a:gd name="T23" fmla="*/ 4 h 946"/>
                <a:gd name="T24" fmla="*/ 34 w 2793"/>
                <a:gd name="T25" fmla="*/ 1 h 946"/>
                <a:gd name="T26" fmla="*/ 32 w 2793"/>
                <a:gd name="T27" fmla="*/ 0 h 946"/>
                <a:gd name="T28" fmla="*/ 15 w 2793"/>
                <a:gd name="T29" fmla="*/ 5 h 946"/>
                <a:gd name="T30" fmla="*/ 13 w 2793"/>
                <a:gd name="T31" fmla="*/ 6 h 946"/>
                <a:gd name="T32" fmla="*/ 0 w 2793"/>
                <a:gd name="T33" fmla="*/ 1 h 946"/>
                <a:gd name="T34" fmla="*/ 0 w 2793"/>
                <a:gd name="T35" fmla="*/ 3 h 946"/>
                <a:gd name="T36" fmla="*/ 0 w 2793"/>
                <a:gd name="T37" fmla="*/ 3 h 9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93"/>
                <a:gd name="T58" fmla="*/ 0 h 946"/>
                <a:gd name="T59" fmla="*/ 2793 w 2793"/>
                <a:gd name="T60" fmla="*/ 946 h 9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93" h="946">
                  <a:moveTo>
                    <a:pt x="9" y="280"/>
                  </a:moveTo>
                  <a:lnTo>
                    <a:pt x="1219" y="716"/>
                  </a:lnTo>
                  <a:lnTo>
                    <a:pt x="1169" y="946"/>
                  </a:lnTo>
                  <a:lnTo>
                    <a:pt x="1433" y="856"/>
                  </a:lnTo>
                  <a:lnTo>
                    <a:pt x="1584" y="795"/>
                  </a:lnTo>
                  <a:lnTo>
                    <a:pt x="1544" y="590"/>
                  </a:lnTo>
                  <a:lnTo>
                    <a:pt x="1928" y="441"/>
                  </a:lnTo>
                  <a:lnTo>
                    <a:pt x="2003" y="586"/>
                  </a:lnTo>
                  <a:lnTo>
                    <a:pt x="1959" y="835"/>
                  </a:lnTo>
                  <a:lnTo>
                    <a:pt x="2498" y="574"/>
                  </a:lnTo>
                  <a:lnTo>
                    <a:pt x="2648" y="586"/>
                  </a:lnTo>
                  <a:lnTo>
                    <a:pt x="2793" y="310"/>
                  </a:lnTo>
                  <a:lnTo>
                    <a:pt x="2778" y="106"/>
                  </a:lnTo>
                  <a:lnTo>
                    <a:pt x="2588" y="0"/>
                  </a:lnTo>
                  <a:lnTo>
                    <a:pt x="1194" y="435"/>
                  </a:lnTo>
                  <a:lnTo>
                    <a:pt x="1089" y="490"/>
                  </a:lnTo>
                  <a:lnTo>
                    <a:pt x="0" y="115"/>
                  </a:lnTo>
                  <a:lnTo>
                    <a:pt x="9" y="280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2932" y="2126"/>
              <a:ext cx="995" cy="422"/>
            </a:xfrm>
            <a:custGeom>
              <a:avLst/>
              <a:gdLst>
                <a:gd name="T0" fmla="*/ 0 w 2984"/>
                <a:gd name="T1" fmla="*/ 4 h 1267"/>
                <a:gd name="T2" fmla="*/ 18 w 2984"/>
                <a:gd name="T3" fmla="*/ 0 h 1267"/>
                <a:gd name="T4" fmla="*/ 28 w 2984"/>
                <a:gd name="T5" fmla="*/ 2 h 1267"/>
                <a:gd name="T6" fmla="*/ 12 w 2984"/>
                <a:gd name="T7" fmla="*/ 6 h 1267"/>
                <a:gd name="T8" fmla="*/ 16 w 2984"/>
                <a:gd name="T9" fmla="*/ 7 h 1267"/>
                <a:gd name="T10" fmla="*/ 32 w 2984"/>
                <a:gd name="T11" fmla="*/ 3 h 1267"/>
                <a:gd name="T12" fmla="*/ 34 w 2984"/>
                <a:gd name="T13" fmla="*/ 3 h 1267"/>
                <a:gd name="T14" fmla="*/ 36 w 2984"/>
                <a:gd name="T15" fmla="*/ 4 h 1267"/>
                <a:gd name="T16" fmla="*/ 37 w 2984"/>
                <a:gd name="T17" fmla="*/ 5 h 1267"/>
                <a:gd name="T18" fmla="*/ 37 w 2984"/>
                <a:gd name="T19" fmla="*/ 9 h 1267"/>
                <a:gd name="T20" fmla="*/ 35 w 2984"/>
                <a:gd name="T21" fmla="*/ 12 h 1267"/>
                <a:gd name="T22" fmla="*/ 33 w 2984"/>
                <a:gd name="T23" fmla="*/ 12 h 1267"/>
                <a:gd name="T24" fmla="*/ 33 w 2984"/>
                <a:gd name="T25" fmla="*/ 13 h 1267"/>
                <a:gd name="T26" fmla="*/ 31 w 2984"/>
                <a:gd name="T27" fmla="*/ 14 h 1267"/>
                <a:gd name="T28" fmla="*/ 29 w 2984"/>
                <a:gd name="T29" fmla="*/ 14 h 1267"/>
                <a:gd name="T30" fmla="*/ 26 w 2984"/>
                <a:gd name="T31" fmla="*/ 16 h 1267"/>
                <a:gd name="T32" fmla="*/ 26 w 2984"/>
                <a:gd name="T33" fmla="*/ 15 h 1267"/>
                <a:gd name="T34" fmla="*/ 27 w 2984"/>
                <a:gd name="T35" fmla="*/ 13 h 1267"/>
                <a:gd name="T36" fmla="*/ 34 w 2984"/>
                <a:gd name="T37" fmla="*/ 10 h 1267"/>
                <a:gd name="T38" fmla="*/ 35 w 2984"/>
                <a:gd name="T39" fmla="*/ 8 h 1267"/>
                <a:gd name="T40" fmla="*/ 35 w 2984"/>
                <a:gd name="T41" fmla="*/ 6 h 1267"/>
                <a:gd name="T42" fmla="*/ 34 w 2984"/>
                <a:gd name="T43" fmla="*/ 5 h 1267"/>
                <a:gd name="T44" fmla="*/ 17 w 2984"/>
                <a:gd name="T45" fmla="*/ 10 h 1267"/>
                <a:gd name="T46" fmla="*/ 0 w 2984"/>
                <a:gd name="T47" fmla="*/ 4 h 1267"/>
                <a:gd name="T48" fmla="*/ 0 w 2984"/>
                <a:gd name="T49" fmla="*/ 4 h 12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84"/>
                <a:gd name="T76" fmla="*/ 0 h 1267"/>
                <a:gd name="T77" fmla="*/ 2984 w 2984"/>
                <a:gd name="T78" fmla="*/ 1267 h 12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84" h="1267">
                  <a:moveTo>
                    <a:pt x="0" y="316"/>
                  </a:moveTo>
                  <a:lnTo>
                    <a:pt x="1490" y="0"/>
                  </a:lnTo>
                  <a:lnTo>
                    <a:pt x="2284" y="170"/>
                  </a:lnTo>
                  <a:lnTo>
                    <a:pt x="991" y="481"/>
                  </a:lnTo>
                  <a:lnTo>
                    <a:pt x="1291" y="586"/>
                  </a:lnTo>
                  <a:lnTo>
                    <a:pt x="2598" y="266"/>
                  </a:lnTo>
                  <a:lnTo>
                    <a:pt x="2731" y="213"/>
                  </a:lnTo>
                  <a:lnTo>
                    <a:pt x="2904" y="306"/>
                  </a:lnTo>
                  <a:lnTo>
                    <a:pt x="2979" y="421"/>
                  </a:lnTo>
                  <a:lnTo>
                    <a:pt x="2984" y="741"/>
                  </a:lnTo>
                  <a:lnTo>
                    <a:pt x="2824" y="957"/>
                  </a:lnTo>
                  <a:lnTo>
                    <a:pt x="2674" y="967"/>
                  </a:lnTo>
                  <a:lnTo>
                    <a:pt x="2649" y="1032"/>
                  </a:lnTo>
                  <a:lnTo>
                    <a:pt x="2514" y="1097"/>
                  </a:lnTo>
                  <a:lnTo>
                    <a:pt x="2349" y="1147"/>
                  </a:lnTo>
                  <a:lnTo>
                    <a:pt x="2119" y="1267"/>
                  </a:lnTo>
                  <a:lnTo>
                    <a:pt x="2135" y="1206"/>
                  </a:lnTo>
                  <a:lnTo>
                    <a:pt x="2209" y="1026"/>
                  </a:lnTo>
                  <a:lnTo>
                    <a:pt x="2759" y="806"/>
                  </a:lnTo>
                  <a:lnTo>
                    <a:pt x="2864" y="676"/>
                  </a:lnTo>
                  <a:lnTo>
                    <a:pt x="2835" y="446"/>
                  </a:lnTo>
                  <a:lnTo>
                    <a:pt x="2759" y="403"/>
                  </a:lnTo>
                  <a:lnTo>
                    <a:pt x="1375" y="787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454" y="2593"/>
              <a:ext cx="511" cy="260"/>
            </a:xfrm>
            <a:custGeom>
              <a:avLst/>
              <a:gdLst>
                <a:gd name="T0" fmla="*/ 6 w 1534"/>
                <a:gd name="T1" fmla="*/ 3 h 781"/>
                <a:gd name="T2" fmla="*/ 18 w 1534"/>
                <a:gd name="T3" fmla="*/ 0 h 781"/>
                <a:gd name="T4" fmla="*/ 17 w 1534"/>
                <a:gd name="T5" fmla="*/ 2 h 781"/>
                <a:gd name="T6" fmla="*/ 18 w 1534"/>
                <a:gd name="T7" fmla="*/ 3 h 781"/>
                <a:gd name="T8" fmla="*/ 19 w 1534"/>
                <a:gd name="T9" fmla="*/ 4 h 781"/>
                <a:gd name="T10" fmla="*/ 1 w 1534"/>
                <a:gd name="T11" fmla="*/ 10 h 781"/>
                <a:gd name="T12" fmla="*/ 0 w 1534"/>
                <a:gd name="T13" fmla="*/ 9 h 781"/>
                <a:gd name="T14" fmla="*/ 0 w 1534"/>
                <a:gd name="T15" fmla="*/ 8 h 781"/>
                <a:gd name="T16" fmla="*/ 1 w 1534"/>
                <a:gd name="T17" fmla="*/ 4 h 781"/>
                <a:gd name="T18" fmla="*/ 1 w 1534"/>
                <a:gd name="T19" fmla="*/ 4 h 781"/>
                <a:gd name="T20" fmla="*/ 3 w 1534"/>
                <a:gd name="T21" fmla="*/ 7 h 781"/>
                <a:gd name="T22" fmla="*/ 4 w 1534"/>
                <a:gd name="T23" fmla="*/ 8 h 781"/>
                <a:gd name="T24" fmla="*/ 4 w 1534"/>
                <a:gd name="T25" fmla="*/ 5 h 781"/>
                <a:gd name="T26" fmla="*/ 5 w 1534"/>
                <a:gd name="T27" fmla="*/ 4 h 781"/>
                <a:gd name="T28" fmla="*/ 7 w 1534"/>
                <a:gd name="T29" fmla="*/ 5 h 781"/>
                <a:gd name="T30" fmla="*/ 6 w 1534"/>
                <a:gd name="T31" fmla="*/ 3 h 781"/>
                <a:gd name="T32" fmla="*/ 6 w 1534"/>
                <a:gd name="T33" fmla="*/ 3 h 7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34"/>
                <a:gd name="T52" fmla="*/ 0 h 781"/>
                <a:gd name="T53" fmla="*/ 1534 w 1534"/>
                <a:gd name="T54" fmla="*/ 781 h 7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34" h="781">
                  <a:moveTo>
                    <a:pt x="509" y="236"/>
                  </a:moveTo>
                  <a:lnTo>
                    <a:pt x="1419" y="0"/>
                  </a:lnTo>
                  <a:lnTo>
                    <a:pt x="1408" y="137"/>
                  </a:lnTo>
                  <a:lnTo>
                    <a:pt x="1423" y="251"/>
                  </a:lnTo>
                  <a:lnTo>
                    <a:pt x="1534" y="331"/>
                  </a:lnTo>
                  <a:lnTo>
                    <a:pt x="115" y="781"/>
                  </a:lnTo>
                  <a:lnTo>
                    <a:pt x="40" y="741"/>
                  </a:lnTo>
                  <a:lnTo>
                    <a:pt x="0" y="611"/>
                  </a:lnTo>
                  <a:lnTo>
                    <a:pt x="55" y="345"/>
                  </a:lnTo>
                  <a:lnTo>
                    <a:pt x="109" y="316"/>
                  </a:lnTo>
                  <a:lnTo>
                    <a:pt x="245" y="586"/>
                  </a:lnTo>
                  <a:lnTo>
                    <a:pt x="316" y="648"/>
                  </a:lnTo>
                  <a:lnTo>
                    <a:pt x="325" y="410"/>
                  </a:lnTo>
                  <a:lnTo>
                    <a:pt x="409" y="331"/>
                  </a:lnTo>
                  <a:lnTo>
                    <a:pt x="577" y="387"/>
                  </a:lnTo>
                  <a:lnTo>
                    <a:pt x="509" y="236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3367" y="2508"/>
              <a:ext cx="156" cy="88"/>
            </a:xfrm>
            <a:custGeom>
              <a:avLst/>
              <a:gdLst>
                <a:gd name="T0" fmla="*/ 0 w 468"/>
                <a:gd name="T1" fmla="*/ 3 h 264"/>
                <a:gd name="T2" fmla="*/ 4 w 468"/>
                <a:gd name="T3" fmla="*/ 2 h 264"/>
                <a:gd name="T4" fmla="*/ 4 w 468"/>
                <a:gd name="T5" fmla="*/ 3 h 264"/>
                <a:gd name="T6" fmla="*/ 5 w 468"/>
                <a:gd name="T7" fmla="*/ 3 h 264"/>
                <a:gd name="T8" fmla="*/ 6 w 468"/>
                <a:gd name="T9" fmla="*/ 0 h 264"/>
                <a:gd name="T10" fmla="*/ 0 w 468"/>
                <a:gd name="T11" fmla="*/ 3 h 264"/>
                <a:gd name="T12" fmla="*/ 0 w 468"/>
                <a:gd name="T13" fmla="*/ 3 h 2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8"/>
                <a:gd name="T22" fmla="*/ 0 h 264"/>
                <a:gd name="T23" fmla="*/ 468 w 468"/>
                <a:gd name="T24" fmla="*/ 264 h 2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8" h="264">
                  <a:moveTo>
                    <a:pt x="0" y="229"/>
                  </a:moveTo>
                  <a:lnTo>
                    <a:pt x="310" y="199"/>
                  </a:lnTo>
                  <a:lnTo>
                    <a:pt x="294" y="264"/>
                  </a:lnTo>
                  <a:lnTo>
                    <a:pt x="434" y="210"/>
                  </a:lnTo>
                  <a:lnTo>
                    <a:pt x="468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880" y="2118"/>
              <a:ext cx="1023" cy="361"/>
            </a:xfrm>
            <a:custGeom>
              <a:avLst/>
              <a:gdLst>
                <a:gd name="T0" fmla="*/ 0 w 3069"/>
                <a:gd name="T1" fmla="*/ 3 h 1082"/>
                <a:gd name="T2" fmla="*/ 0 w 3069"/>
                <a:gd name="T3" fmla="*/ 5 h 1082"/>
                <a:gd name="T4" fmla="*/ 3 w 3069"/>
                <a:gd name="T5" fmla="*/ 6 h 1082"/>
                <a:gd name="T6" fmla="*/ 4 w 3069"/>
                <a:gd name="T7" fmla="*/ 8 h 1082"/>
                <a:gd name="T8" fmla="*/ 4 w 3069"/>
                <a:gd name="T9" fmla="*/ 9 h 1082"/>
                <a:gd name="T10" fmla="*/ 3 w 3069"/>
                <a:gd name="T11" fmla="*/ 11 h 1082"/>
                <a:gd name="T12" fmla="*/ 5 w 3069"/>
                <a:gd name="T13" fmla="*/ 10 h 1082"/>
                <a:gd name="T14" fmla="*/ 5 w 3069"/>
                <a:gd name="T15" fmla="*/ 8 h 1082"/>
                <a:gd name="T16" fmla="*/ 5 w 3069"/>
                <a:gd name="T17" fmla="*/ 7 h 1082"/>
                <a:gd name="T18" fmla="*/ 18 w 3069"/>
                <a:gd name="T19" fmla="*/ 11 h 1082"/>
                <a:gd name="T20" fmla="*/ 36 w 3069"/>
                <a:gd name="T21" fmla="*/ 5 h 1082"/>
                <a:gd name="T22" fmla="*/ 37 w 3069"/>
                <a:gd name="T23" fmla="*/ 7 h 1082"/>
                <a:gd name="T24" fmla="*/ 37 w 3069"/>
                <a:gd name="T25" fmla="*/ 9 h 1082"/>
                <a:gd name="T26" fmla="*/ 35 w 3069"/>
                <a:gd name="T27" fmla="*/ 10 h 1082"/>
                <a:gd name="T28" fmla="*/ 29 w 3069"/>
                <a:gd name="T29" fmla="*/ 13 h 1082"/>
                <a:gd name="T30" fmla="*/ 29 w 3069"/>
                <a:gd name="T31" fmla="*/ 13 h 1082"/>
                <a:gd name="T32" fmla="*/ 36 w 3069"/>
                <a:gd name="T33" fmla="*/ 11 h 1082"/>
                <a:gd name="T34" fmla="*/ 37 w 3069"/>
                <a:gd name="T35" fmla="*/ 10 h 1082"/>
                <a:gd name="T36" fmla="*/ 38 w 3069"/>
                <a:gd name="T37" fmla="*/ 8 h 1082"/>
                <a:gd name="T38" fmla="*/ 38 w 3069"/>
                <a:gd name="T39" fmla="*/ 6 h 1082"/>
                <a:gd name="T40" fmla="*/ 37 w 3069"/>
                <a:gd name="T41" fmla="*/ 5 h 1082"/>
                <a:gd name="T42" fmla="*/ 36 w 3069"/>
                <a:gd name="T43" fmla="*/ 5 h 1082"/>
                <a:gd name="T44" fmla="*/ 33 w 3069"/>
                <a:gd name="T45" fmla="*/ 6 h 1082"/>
                <a:gd name="T46" fmla="*/ 18 w 3069"/>
                <a:gd name="T47" fmla="*/ 9 h 1082"/>
                <a:gd name="T48" fmla="*/ 3 w 3069"/>
                <a:gd name="T49" fmla="*/ 5 h 1082"/>
                <a:gd name="T50" fmla="*/ 17 w 3069"/>
                <a:gd name="T51" fmla="*/ 10 h 1082"/>
                <a:gd name="T52" fmla="*/ 17 w 3069"/>
                <a:gd name="T53" fmla="*/ 11 h 1082"/>
                <a:gd name="T54" fmla="*/ 1 w 3069"/>
                <a:gd name="T55" fmla="*/ 4 h 1082"/>
                <a:gd name="T56" fmla="*/ 1 w 3069"/>
                <a:gd name="T57" fmla="*/ 4 h 1082"/>
                <a:gd name="T58" fmla="*/ 20 w 3069"/>
                <a:gd name="T59" fmla="*/ 1 h 1082"/>
                <a:gd name="T60" fmla="*/ 29 w 3069"/>
                <a:gd name="T61" fmla="*/ 2 h 1082"/>
                <a:gd name="T62" fmla="*/ 19 w 3069"/>
                <a:gd name="T63" fmla="*/ 0 h 1082"/>
                <a:gd name="T64" fmla="*/ 0 w 3069"/>
                <a:gd name="T65" fmla="*/ 3 h 1082"/>
                <a:gd name="T66" fmla="*/ 0 w 3069"/>
                <a:gd name="T67" fmla="*/ 3 h 10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69"/>
                <a:gd name="T103" fmla="*/ 0 h 1082"/>
                <a:gd name="T104" fmla="*/ 3069 w 3069"/>
                <a:gd name="T105" fmla="*/ 1082 h 10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69" h="1082">
                  <a:moveTo>
                    <a:pt x="25" y="281"/>
                  </a:moveTo>
                  <a:lnTo>
                    <a:pt x="0" y="384"/>
                  </a:lnTo>
                  <a:lnTo>
                    <a:pt x="272" y="520"/>
                  </a:lnTo>
                  <a:lnTo>
                    <a:pt x="306" y="647"/>
                  </a:lnTo>
                  <a:lnTo>
                    <a:pt x="313" y="757"/>
                  </a:lnTo>
                  <a:lnTo>
                    <a:pt x="279" y="886"/>
                  </a:lnTo>
                  <a:lnTo>
                    <a:pt x="365" y="775"/>
                  </a:lnTo>
                  <a:lnTo>
                    <a:pt x="407" y="647"/>
                  </a:lnTo>
                  <a:lnTo>
                    <a:pt x="399" y="554"/>
                  </a:lnTo>
                  <a:lnTo>
                    <a:pt x="1436" y="920"/>
                  </a:lnTo>
                  <a:lnTo>
                    <a:pt x="2915" y="425"/>
                  </a:lnTo>
                  <a:lnTo>
                    <a:pt x="2958" y="554"/>
                  </a:lnTo>
                  <a:lnTo>
                    <a:pt x="2958" y="698"/>
                  </a:lnTo>
                  <a:lnTo>
                    <a:pt x="2856" y="825"/>
                  </a:lnTo>
                  <a:lnTo>
                    <a:pt x="2371" y="1026"/>
                  </a:lnTo>
                  <a:lnTo>
                    <a:pt x="2345" y="1082"/>
                  </a:lnTo>
                  <a:lnTo>
                    <a:pt x="2908" y="868"/>
                  </a:lnTo>
                  <a:lnTo>
                    <a:pt x="3019" y="791"/>
                  </a:lnTo>
                  <a:lnTo>
                    <a:pt x="3069" y="664"/>
                  </a:lnTo>
                  <a:lnTo>
                    <a:pt x="3053" y="493"/>
                  </a:lnTo>
                  <a:lnTo>
                    <a:pt x="2976" y="400"/>
                  </a:lnTo>
                  <a:lnTo>
                    <a:pt x="2899" y="366"/>
                  </a:lnTo>
                  <a:lnTo>
                    <a:pt x="2695" y="459"/>
                  </a:lnTo>
                  <a:lnTo>
                    <a:pt x="1470" y="748"/>
                  </a:lnTo>
                  <a:lnTo>
                    <a:pt x="282" y="381"/>
                  </a:lnTo>
                  <a:lnTo>
                    <a:pt x="1402" y="809"/>
                  </a:lnTo>
                  <a:lnTo>
                    <a:pt x="1402" y="852"/>
                  </a:lnTo>
                  <a:lnTo>
                    <a:pt x="50" y="357"/>
                  </a:lnTo>
                  <a:lnTo>
                    <a:pt x="93" y="315"/>
                  </a:lnTo>
                  <a:lnTo>
                    <a:pt x="1597" y="43"/>
                  </a:lnTo>
                  <a:lnTo>
                    <a:pt x="2334" y="179"/>
                  </a:lnTo>
                  <a:lnTo>
                    <a:pt x="1556" y="0"/>
                  </a:lnTo>
                  <a:lnTo>
                    <a:pt x="25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883" y="2359"/>
              <a:ext cx="632" cy="320"/>
            </a:xfrm>
            <a:custGeom>
              <a:avLst/>
              <a:gdLst>
                <a:gd name="T0" fmla="*/ 4 w 1894"/>
                <a:gd name="T1" fmla="*/ 0 h 960"/>
                <a:gd name="T2" fmla="*/ 0 w 1894"/>
                <a:gd name="T3" fmla="*/ 1 h 960"/>
                <a:gd name="T4" fmla="*/ 0 w 1894"/>
                <a:gd name="T5" fmla="*/ 3 h 960"/>
                <a:gd name="T6" fmla="*/ 18 w 1894"/>
                <a:gd name="T7" fmla="*/ 12 h 960"/>
                <a:gd name="T8" fmla="*/ 23 w 1894"/>
                <a:gd name="T9" fmla="*/ 9 h 960"/>
                <a:gd name="T10" fmla="*/ 23 w 1894"/>
                <a:gd name="T11" fmla="*/ 8 h 960"/>
                <a:gd name="T12" fmla="*/ 18 w 1894"/>
                <a:gd name="T13" fmla="*/ 10 h 960"/>
                <a:gd name="T14" fmla="*/ 6 w 1894"/>
                <a:gd name="T15" fmla="*/ 4 h 960"/>
                <a:gd name="T16" fmla="*/ 17 w 1894"/>
                <a:gd name="T17" fmla="*/ 10 h 960"/>
                <a:gd name="T18" fmla="*/ 18 w 1894"/>
                <a:gd name="T19" fmla="*/ 11 h 960"/>
                <a:gd name="T20" fmla="*/ 1 w 1894"/>
                <a:gd name="T21" fmla="*/ 3 h 960"/>
                <a:gd name="T22" fmla="*/ 1 w 1894"/>
                <a:gd name="T23" fmla="*/ 2 h 960"/>
                <a:gd name="T24" fmla="*/ 4 w 1894"/>
                <a:gd name="T25" fmla="*/ 1 h 960"/>
                <a:gd name="T26" fmla="*/ 4 w 1894"/>
                <a:gd name="T27" fmla="*/ 0 h 960"/>
                <a:gd name="T28" fmla="*/ 4 w 1894"/>
                <a:gd name="T29" fmla="*/ 0 h 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94"/>
                <a:gd name="T46" fmla="*/ 0 h 960"/>
                <a:gd name="T47" fmla="*/ 1894 w 1894"/>
                <a:gd name="T48" fmla="*/ 960 h 9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94" h="960">
                  <a:moveTo>
                    <a:pt x="321" y="0"/>
                  </a:moveTo>
                  <a:lnTo>
                    <a:pt x="28" y="105"/>
                  </a:lnTo>
                  <a:lnTo>
                    <a:pt x="0" y="211"/>
                  </a:lnTo>
                  <a:lnTo>
                    <a:pt x="1441" y="960"/>
                  </a:lnTo>
                  <a:lnTo>
                    <a:pt x="1840" y="760"/>
                  </a:lnTo>
                  <a:lnTo>
                    <a:pt x="1894" y="626"/>
                  </a:lnTo>
                  <a:lnTo>
                    <a:pt x="1451" y="799"/>
                  </a:lnTo>
                  <a:lnTo>
                    <a:pt x="449" y="338"/>
                  </a:lnTo>
                  <a:lnTo>
                    <a:pt x="1401" y="831"/>
                  </a:lnTo>
                  <a:lnTo>
                    <a:pt x="1423" y="904"/>
                  </a:lnTo>
                  <a:lnTo>
                    <a:pt x="89" y="211"/>
                  </a:lnTo>
                  <a:lnTo>
                    <a:pt x="77" y="149"/>
                  </a:lnTo>
                  <a:lnTo>
                    <a:pt x="316" y="55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2995" y="2396"/>
              <a:ext cx="528" cy="195"/>
            </a:xfrm>
            <a:custGeom>
              <a:avLst/>
              <a:gdLst>
                <a:gd name="T0" fmla="*/ 0 w 1584"/>
                <a:gd name="T1" fmla="*/ 1 h 584"/>
                <a:gd name="T2" fmla="*/ 13 w 1584"/>
                <a:gd name="T3" fmla="*/ 7 h 584"/>
                <a:gd name="T4" fmla="*/ 20 w 1584"/>
                <a:gd name="T5" fmla="*/ 5 h 584"/>
                <a:gd name="T6" fmla="*/ 20 w 1584"/>
                <a:gd name="T7" fmla="*/ 4 h 584"/>
                <a:gd name="T8" fmla="*/ 15 w 1584"/>
                <a:gd name="T9" fmla="*/ 6 h 584"/>
                <a:gd name="T10" fmla="*/ 15 w 1584"/>
                <a:gd name="T11" fmla="*/ 4 h 584"/>
                <a:gd name="T12" fmla="*/ 18 w 1584"/>
                <a:gd name="T13" fmla="*/ 3 h 584"/>
                <a:gd name="T14" fmla="*/ 15 w 1584"/>
                <a:gd name="T15" fmla="*/ 4 h 584"/>
                <a:gd name="T16" fmla="*/ 15 w 1584"/>
                <a:gd name="T17" fmla="*/ 2 h 584"/>
                <a:gd name="T18" fmla="*/ 14 w 1584"/>
                <a:gd name="T19" fmla="*/ 0 h 584"/>
                <a:gd name="T20" fmla="*/ 14 w 1584"/>
                <a:gd name="T21" fmla="*/ 1 h 584"/>
                <a:gd name="T22" fmla="*/ 14 w 1584"/>
                <a:gd name="T23" fmla="*/ 2 h 584"/>
                <a:gd name="T24" fmla="*/ 8 w 1584"/>
                <a:gd name="T25" fmla="*/ 0 h 584"/>
                <a:gd name="T26" fmla="*/ 14 w 1584"/>
                <a:gd name="T27" fmla="*/ 3 h 584"/>
                <a:gd name="T28" fmla="*/ 15 w 1584"/>
                <a:gd name="T29" fmla="*/ 4 h 584"/>
                <a:gd name="T30" fmla="*/ 14 w 1584"/>
                <a:gd name="T31" fmla="*/ 5 h 584"/>
                <a:gd name="T32" fmla="*/ 4 w 1584"/>
                <a:gd name="T33" fmla="*/ 1 h 584"/>
                <a:gd name="T34" fmla="*/ 14 w 1584"/>
                <a:gd name="T35" fmla="*/ 6 h 584"/>
                <a:gd name="T36" fmla="*/ 13 w 1584"/>
                <a:gd name="T37" fmla="*/ 7 h 584"/>
                <a:gd name="T38" fmla="*/ 0 w 1584"/>
                <a:gd name="T39" fmla="*/ 1 h 584"/>
                <a:gd name="T40" fmla="*/ 0 w 1584"/>
                <a:gd name="T41" fmla="*/ 1 h 5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84"/>
                <a:gd name="T64" fmla="*/ 0 h 584"/>
                <a:gd name="T65" fmla="*/ 1584 w 1584"/>
                <a:gd name="T66" fmla="*/ 584 h 5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84" h="584">
                  <a:moveTo>
                    <a:pt x="0" y="83"/>
                  </a:moveTo>
                  <a:lnTo>
                    <a:pt x="1082" y="584"/>
                  </a:lnTo>
                  <a:lnTo>
                    <a:pt x="1584" y="378"/>
                  </a:lnTo>
                  <a:lnTo>
                    <a:pt x="1584" y="335"/>
                  </a:lnTo>
                  <a:lnTo>
                    <a:pt x="1200" y="483"/>
                  </a:lnTo>
                  <a:lnTo>
                    <a:pt x="1255" y="360"/>
                  </a:lnTo>
                  <a:lnTo>
                    <a:pt x="1448" y="282"/>
                  </a:lnTo>
                  <a:lnTo>
                    <a:pt x="1239" y="306"/>
                  </a:lnTo>
                  <a:lnTo>
                    <a:pt x="1227" y="171"/>
                  </a:lnTo>
                  <a:lnTo>
                    <a:pt x="1156" y="22"/>
                  </a:lnTo>
                  <a:lnTo>
                    <a:pt x="1106" y="56"/>
                  </a:lnTo>
                  <a:lnTo>
                    <a:pt x="1167" y="171"/>
                  </a:lnTo>
                  <a:lnTo>
                    <a:pt x="662" y="0"/>
                  </a:lnTo>
                  <a:lnTo>
                    <a:pt x="1167" y="249"/>
                  </a:lnTo>
                  <a:lnTo>
                    <a:pt x="1181" y="325"/>
                  </a:lnTo>
                  <a:lnTo>
                    <a:pt x="1141" y="418"/>
                  </a:lnTo>
                  <a:lnTo>
                    <a:pt x="358" y="111"/>
                  </a:lnTo>
                  <a:lnTo>
                    <a:pt x="1137" y="466"/>
                  </a:lnTo>
                  <a:lnTo>
                    <a:pt x="1082" y="54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435" y="2322"/>
              <a:ext cx="370" cy="487"/>
            </a:xfrm>
            <a:custGeom>
              <a:avLst/>
              <a:gdLst>
                <a:gd name="T0" fmla="*/ 0 w 1109"/>
                <a:gd name="T1" fmla="*/ 5 h 1460"/>
                <a:gd name="T2" fmla="*/ 5 w 1109"/>
                <a:gd name="T3" fmla="*/ 3 h 1460"/>
                <a:gd name="T4" fmla="*/ 14 w 1109"/>
                <a:gd name="T5" fmla="*/ 0 h 1460"/>
                <a:gd name="T6" fmla="*/ 8 w 1109"/>
                <a:gd name="T7" fmla="*/ 3 h 1460"/>
                <a:gd name="T8" fmla="*/ 9 w 1109"/>
                <a:gd name="T9" fmla="*/ 4 h 1460"/>
                <a:gd name="T10" fmla="*/ 9 w 1109"/>
                <a:gd name="T11" fmla="*/ 6 h 1460"/>
                <a:gd name="T12" fmla="*/ 8 w 1109"/>
                <a:gd name="T13" fmla="*/ 8 h 1460"/>
                <a:gd name="T14" fmla="*/ 7 w 1109"/>
                <a:gd name="T15" fmla="*/ 11 h 1460"/>
                <a:gd name="T16" fmla="*/ 7 w 1109"/>
                <a:gd name="T17" fmla="*/ 13 h 1460"/>
                <a:gd name="T18" fmla="*/ 8 w 1109"/>
                <a:gd name="T19" fmla="*/ 15 h 1460"/>
                <a:gd name="T20" fmla="*/ 6 w 1109"/>
                <a:gd name="T21" fmla="*/ 13 h 1460"/>
                <a:gd name="T22" fmla="*/ 6 w 1109"/>
                <a:gd name="T23" fmla="*/ 11 h 1460"/>
                <a:gd name="T24" fmla="*/ 7 w 1109"/>
                <a:gd name="T25" fmla="*/ 8 h 1460"/>
                <a:gd name="T26" fmla="*/ 8 w 1109"/>
                <a:gd name="T27" fmla="*/ 6 h 1460"/>
                <a:gd name="T28" fmla="*/ 7 w 1109"/>
                <a:gd name="T29" fmla="*/ 3 h 1460"/>
                <a:gd name="T30" fmla="*/ 3 w 1109"/>
                <a:gd name="T31" fmla="*/ 5 h 1460"/>
                <a:gd name="T32" fmla="*/ 3 w 1109"/>
                <a:gd name="T33" fmla="*/ 5 h 1460"/>
                <a:gd name="T34" fmla="*/ 4 w 1109"/>
                <a:gd name="T35" fmla="*/ 7 h 1460"/>
                <a:gd name="T36" fmla="*/ 3 w 1109"/>
                <a:gd name="T37" fmla="*/ 9 h 1460"/>
                <a:gd name="T38" fmla="*/ 3 w 1109"/>
                <a:gd name="T39" fmla="*/ 12 h 1460"/>
                <a:gd name="T40" fmla="*/ 3 w 1109"/>
                <a:gd name="T41" fmla="*/ 14 h 1460"/>
                <a:gd name="T42" fmla="*/ 3 w 1109"/>
                <a:gd name="T43" fmla="*/ 16 h 1460"/>
                <a:gd name="T44" fmla="*/ 5 w 1109"/>
                <a:gd name="T45" fmla="*/ 18 h 1460"/>
                <a:gd name="T46" fmla="*/ 3 w 1109"/>
                <a:gd name="T47" fmla="*/ 17 h 1460"/>
                <a:gd name="T48" fmla="*/ 2 w 1109"/>
                <a:gd name="T49" fmla="*/ 15 h 1460"/>
                <a:gd name="T50" fmla="*/ 2 w 1109"/>
                <a:gd name="T51" fmla="*/ 12 h 1460"/>
                <a:gd name="T52" fmla="*/ 3 w 1109"/>
                <a:gd name="T53" fmla="*/ 9 h 1460"/>
                <a:gd name="T54" fmla="*/ 3 w 1109"/>
                <a:gd name="T55" fmla="*/ 7 h 1460"/>
                <a:gd name="T56" fmla="*/ 2 w 1109"/>
                <a:gd name="T57" fmla="*/ 5 h 1460"/>
                <a:gd name="T58" fmla="*/ 0 w 1109"/>
                <a:gd name="T59" fmla="*/ 5 h 1460"/>
                <a:gd name="T60" fmla="*/ 0 w 1109"/>
                <a:gd name="T61" fmla="*/ 5 h 146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09"/>
                <a:gd name="T94" fmla="*/ 0 h 1460"/>
                <a:gd name="T95" fmla="*/ 1109 w 1109"/>
                <a:gd name="T96" fmla="*/ 1460 h 146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09" h="1460">
                  <a:moveTo>
                    <a:pt x="0" y="378"/>
                  </a:moveTo>
                  <a:lnTo>
                    <a:pt x="411" y="256"/>
                  </a:lnTo>
                  <a:lnTo>
                    <a:pt x="1109" y="0"/>
                  </a:lnTo>
                  <a:lnTo>
                    <a:pt x="626" y="245"/>
                  </a:lnTo>
                  <a:lnTo>
                    <a:pt x="709" y="346"/>
                  </a:lnTo>
                  <a:lnTo>
                    <a:pt x="709" y="467"/>
                  </a:lnTo>
                  <a:lnTo>
                    <a:pt x="643" y="672"/>
                  </a:lnTo>
                  <a:lnTo>
                    <a:pt x="554" y="895"/>
                  </a:lnTo>
                  <a:lnTo>
                    <a:pt x="550" y="1016"/>
                  </a:lnTo>
                  <a:lnTo>
                    <a:pt x="632" y="1199"/>
                  </a:lnTo>
                  <a:lnTo>
                    <a:pt x="510" y="1055"/>
                  </a:lnTo>
                  <a:lnTo>
                    <a:pt x="494" y="899"/>
                  </a:lnTo>
                  <a:lnTo>
                    <a:pt x="588" y="639"/>
                  </a:lnTo>
                  <a:lnTo>
                    <a:pt x="660" y="450"/>
                  </a:lnTo>
                  <a:lnTo>
                    <a:pt x="550" y="251"/>
                  </a:lnTo>
                  <a:lnTo>
                    <a:pt x="244" y="368"/>
                  </a:lnTo>
                  <a:lnTo>
                    <a:pt x="272" y="428"/>
                  </a:lnTo>
                  <a:lnTo>
                    <a:pt x="294" y="583"/>
                  </a:lnTo>
                  <a:lnTo>
                    <a:pt x="266" y="760"/>
                  </a:lnTo>
                  <a:lnTo>
                    <a:pt x="222" y="933"/>
                  </a:lnTo>
                  <a:lnTo>
                    <a:pt x="206" y="1110"/>
                  </a:lnTo>
                  <a:lnTo>
                    <a:pt x="256" y="1283"/>
                  </a:lnTo>
                  <a:lnTo>
                    <a:pt x="371" y="1460"/>
                  </a:lnTo>
                  <a:lnTo>
                    <a:pt x="250" y="1387"/>
                  </a:lnTo>
                  <a:lnTo>
                    <a:pt x="167" y="1199"/>
                  </a:lnTo>
                  <a:lnTo>
                    <a:pt x="150" y="989"/>
                  </a:lnTo>
                  <a:lnTo>
                    <a:pt x="212" y="716"/>
                  </a:lnTo>
                  <a:lnTo>
                    <a:pt x="234" y="551"/>
                  </a:lnTo>
                  <a:lnTo>
                    <a:pt x="150" y="390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550" y="2694"/>
              <a:ext cx="96" cy="115"/>
            </a:xfrm>
            <a:custGeom>
              <a:avLst/>
              <a:gdLst>
                <a:gd name="T0" fmla="*/ 0 w 288"/>
                <a:gd name="T1" fmla="*/ 4 h 344"/>
                <a:gd name="T2" fmla="*/ 0 w 288"/>
                <a:gd name="T3" fmla="*/ 2 h 344"/>
                <a:gd name="T4" fmla="*/ 1 w 288"/>
                <a:gd name="T5" fmla="*/ 0 h 344"/>
                <a:gd name="T6" fmla="*/ 2 w 288"/>
                <a:gd name="T7" fmla="*/ 0 h 344"/>
                <a:gd name="T8" fmla="*/ 4 w 288"/>
                <a:gd name="T9" fmla="*/ 1 h 344"/>
                <a:gd name="T10" fmla="*/ 1 w 288"/>
                <a:gd name="T11" fmla="*/ 1 h 344"/>
                <a:gd name="T12" fmla="*/ 1 w 288"/>
                <a:gd name="T13" fmla="*/ 2 h 344"/>
                <a:gd name="T14" fmla="*/ 0 w 288"/>
                <a:gd name="T15" fmla="*/ 4 h 344"/>
                <a:gd name="T16" fmla="*/ 0 w 288"/>
                <a:gd name="T17" fmla="*/ 4 h 3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8"/>
                <a:gd name="T28" fmla="*/ 0 h 344"/>
                <a:gd name="T29" fmla="*/ 288 w 288"/>
                <a:gd name="T30" fmla="*/ 344 h 3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8" h="344">
                  <a:moveTo>
                    <a:pt x="27" y="344"/>
                  </a:moveTo>
                  <a:lnTo>
                    <a:pt x="0" y="161"/>
                  </a:lnTo>
                  <a:lnTo>
                    <a:pt x="73" y="0"/>
                  </a:lnTo>
                  <a:lnTo>
                    <a:pt x="139" y="6"/>
                  </a:lnTo>
                  <a:lnTo>
                    <a:pt x="288" y="83"/>
                  </a:lnTo>
                  <a:lnTo>
                    <a:pt x="111" y="66"/>
                  </a:lnTo>
                  <a:lnTo>
                    <a:pt x="49" y="167"/>
                  </a:lnTo>
                  <a:lnTo>
                    <a:pt x="27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631" y="2202"/>
              <a:ext cx="303" cy="361"/>
            </a:xfrm>
            <a:custGeom>
              <a:avLst/>
              <a:gdLst>
                <a:gd name="T0" fmla="*/ 1 w 908"/>
                <a:gd name="T1" fmla="*/ 12 h 1082"/>
                <a:gd name="T2" fmla="*/ 7 w 908"/>
                <a:gd name="T3" fmla="*/ 9 h 1082"/>
                <a:gd name="T4" fmla="*/ 9 w 908"/>
                <a:gd name="T5" fmla="*/ 9 h 1082"/>
                <a:gd name="T6" fmla="*/ 10 w 908"/>
                <a:gd name="T7" fmla="*/ 8 h 1082"/>
                <a:gd name="T8" fmla="*/ 11 w 908"/>
                <a:gd name="T9" fmla="*/ 5 h 1082"/>
                <a:gd name="T10" fmla="*/ 10 w 908"/>
                <a:gd name="T11" fmla="*/ 2 h 1082"/>
                <a:gd name="T12" fmla="*/ 9 w 908"/>
                <a:gd name="T13" fmla="*/ 1 h 1082"/>
                <a:gd name="T14" fmla="*/ 6 w 908"/>
                <a:gd name="T15" fmla="*/ 2 h 1082"/>
                <a:gd name="T16" fmla="*/ 8 w 908"/>
                <a:gd name="T17" fmla="*/ 0 h 1082"/>
                <a:gd name="T18" fmla="*/ 10 w 908"/>
                <a:gd name="T19" fmla="*/ 0 h 1082"/>
                <a:gd name="T20" fmla="*/ 11 w 908"/>
                <a:gd name="T21" fmla="*/ 2 h 1082"/>
                <a:gd name="T22" fmla="*/ 11 w 908"/>
                <a:gd name="T23" fmla="*/ 5 h 1082"/>
                <a:gd name="T24" fmla="*/ 11 w 908"/>
                <a:gd name="T25" fmla="*/ 7 h 1082"/>
                <a:gd name="T26" fmla="*/ 10 w 908"/>
                <a:gd name="T27" fmla="*/ 9 h 1082"/>
                <a:gd name="T28" fmla="*/ 9 w 908"/>
                <a:gd name="T29" fmla="*/ 9 h 1082"/>
                <a:gd name="T30" fmla="*/ 7 w 908"/>
                <a:gd name="T31" fmla="*/ 9 h 1082"/>
                <a:gd name="T32" fmla="*/ 0 w 908"/>
                <a:gd name="T33" fmla="*/ 13 h 1082"/>
                <a:gd name="T34" fmla="*/ 1 w 908"/>
                <a:gd name="T35" fmla="*/ 12 h 1082"/>
                <a:gd name="T36" fmla="*/ 1 w 908"/>
                <a:gd name="T37" fmla="*/ 12 h 10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8"/>
                <a:gd name="T58" fmla="*/ 0 h 1082"/>
                <a:gd name="T59" fmla="*/ 908 w 908"/>
                <a:gd name="T60" fmla="*/ 1082 h 10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8" h="1082">
                  <a:moveTo>
                    <a:pt x="66" y="949"/>
                  </a:moveTo>
                  <a:lnTo>
                    <a:pt x="576" y="716"/>
                  </a:lnTo>
                  <a:lnTo>
                    <a:pt x="695" y="703"/>
                  </a:lnTo>
                  <a:lnTo>
                    <a:pt x="781" y="621"/>
                  </a:lnTo>
                  <a:lnTo>
                    <a:pt x="859" y="428"/>
                  </a:lnTo>
                  <a:lnTo>
                    <a:pt x="825" y="161"/>
                  </a:lnTo>
                  <a:lnTo>
                    <a:pt x="700" y="52"/>
                  </a:lnTo>
                  <a:lnTo>
                    <a:pt x="478" y="124"/>
                  </a:lnTo>
                  <a:lnTo>
                    <a:pt x="661" y="0"/>
                  </a:lnTo>
                  <a:lnTo>
                    <a:pt x="781" y="40"/>
                  </a:lnTo>
                  <a:lnTo>
                    <a:pt x="881" y="151"/>
                  </a:lnTo>
                  <a:lnTo>
                    <a:pt x="908" y="372"/>
                  </a:lnTo>
                  <a:lnTo>
                    <a:pt x="897" y="527"/>
                  </a:lnTo>
                  <a:lnTo>
                    <a:pt x="794" y="723"/>
                  </a:lnTo>
                  <a:lnTo>
                    <a:pt x="726" y="765"/>
                  </a:lnTo>
                  <a:lnTo>
                    <a:pt x="604" y="760"/>
                  </a:lnTo>
                  <a:lnTo>
                    <a:pt x="0" y="1082"/>
                  </a:lnTo>
                  <a:lnTo>
                    <a:pt x="66" y="9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002" y="2496"/>
              <a:ext cx="1085" cy="420"/>
            </a:xfrm>
            <a:custGeom>
              <a:avLst/>
              <a:gdLst>
                <a:gd name="T0" fmla="*/ 1 w 3257"/>
                <a:gd name="T1" fmla="*/ 0 h 1259"/>
                <a:gd name="T2" fmla="*/ 0 w 3257"/>
                <a:gd name="T3" fmla="*/ 1 h 1259"/>
                <a:gd name="T4" fmla="*/ 0 w 3257"/>
                <a:gd name="T5" fmla="*/ 4 h 1259"/>
                <a:gd name="T6" fmla="*/ 1 w 3257"/>
                <a:gd name="T7" fmla="*/ 6 h 1259"/>
                <a:gd name="T8" fmla="*/ 2 w 3257"/>
                <a:gd name="T9" fmla="*/ 6 h 1259"/>
                <a:gd name="T10" fmla="*/ 4 w 3257"/>
                <a:gd name="T11" fmla="*/ 8 h 1259"/>
                <a:gd name="T12" fmla="*/ 9 w 3257"/>
                <a:gd name="T13" fmla="*/ 11 h 1259"/>
                <a:gd name="T14" fmla="*/ 11 w 3257"/>
                <a:gd name="T15" fmla="*/ 12 h 1259"/>
                <a:gd name="T16" fmla="*/ 12 w 3257"/>
                <a:gd name="T17" fmla="*/ 12 h 1259"/>
                <a:gd name="T18" fmla="*/ 13 w 3257"/>
                <a:gd name="T19" fmla="*/ 13 h 1259"/>
                <a:gd name="T20" fmla="*/ 16 w 3257"/>
                <a:gd name="T21" fmla="*/ 15 h 1259"/>
                <a:gd name="T22" fmla="*/ 18 w 3257"/>
                <a:gd name="T23" fmla="*/ 16 h 1259"/>
                <a:gd name="T24" fmla="*/ 40 w 3257"/>
                <a:gd name="T25" fmla="*/ 9 h 1259"/>
                <a:gd name="T26" fmla="*/ 40 w 3257"/>
                <a:gd name="T27" fmla="*/ 7 h 1259"/>
                <a:gd name="T28" fmla="*/ 34 w 3257"/>
                <a:gd name="T29" fmla="*/ 5 h 1259"/>
                <a:gd name="T30" fmla="*/ 40 w 3257"/>
                <a:gd name="T31" fmla="*/ 8 h 1259"/>
                <a:gd name="T32" fmla="*/ 18 w 3257"/>
                <a:gd name="T33" fmla="*/ 15 h 1259"/>
                <a:gd name="T34" fmla="*/ 16 w 3257"/>
                <a:gd name="T35" fmla="*/ 13 h 1259"/>
                <a:gd name="T36" fmla="*/ 16 w 3257"/>
                <a:gd name="T37" fmla="*/ 12 h 1259"/>
                <a:gd name="T38" fmla="*/ 16 w 3257"/>
                <a:gd name="T39" fmla="*/ 8 h 1259"/>
                <a:gd name="T40" fmla="*/ 15 w 3257"/>
                <a:gd name="T41" fmla="*/ 10 h 1259"/>
                <a:gd name="T42" fmla="*/ 15 w 3257"/>
                <a:gd name="T43" fmla="*/ 12 h 1259"/>
                <a:gd name="T44" fmla="*/ 16 w 3257"/>
                <a:gd name="T45" fmla="*/ 14 h 1259"/>
                <a:gd name="T46" fmla="*/ 16 w 3257"/>
                <a:gd name="T47" fmla="*/ 15 h 1259"/>
                <a:gd name="T48" fmla="*/ 13 w 3257"/>
                <a:gd name="T49" fmla="*/ 13 h 1259"/>
                <a:gd name="T50" fmla="*/ 13 w 3257"/>
                <a:gd name="T51" fmla="*/ 11 h 1259"/>
                <a:gd name="T52" fmla="*/ 12 w 3257"/>
                <a:gd name="T53" fmla="*/ 9 h 1259"/>
                <a:gd name="T54" fmla="*/ 13 w 3257"/>
                <a:gd name="T55" fmla="*/ 8 h 1259"/>
                <a:gd name="T56" fmla="*/ 12 w 3257"/>
                <a:gd name="T57" fmla="*/ 9 h 1259"/>
                <a:gd name="T58" fmla="*/ 12 w 3257"/>
                <a:gd name="T59" fmla="*/ 10 h 1259"/>
                <a:gd name="T60" fmla="*/ 12 w 3257"/>
                <a:gd name="T61" fmla="*/ 11 h 1259"/>
                <a:gd name="T62" fmla="*/ 10 w 3257"/>
                <a:gd name="T63" fmla="*/ 11 h 1259"/>
                <a:gd name="T64" fmla="*/ 10 w 3257"/>
                <a:gd name="T65" fmla="*/ 9 h 1259"/>
                <a:gd name="T66" fmla="*/ 11 w 3257"/>
                <a:gd name="T67" fmla="*/ 6 h 1259"/>
                <a:gd name="T68" fmla="*/ 10 w 3257"/>
                <a:gd name="T69" fmla="*/ 7 h 1259"/>
                <a:gd name="T70" fmla="*/ 10 w 3257"/>
                <a:gd name="T71" fmla="*/ 9 h 1259"/>
                <a:gd name="T72" fmla="*/ 10 w 3257"/>
                <a:gd name="T73" fmla="*/ 11 h 1259"/>
                <a:gd name="T74" fmla="*/ 2 w 3257"/>
                <a:gd name="T75" fmla="*/ 5 h 1259"/>
                <a:gd name="T76" fmla="*/ 2 w 3257"/>
                <a:gd name="T77" fmla="*/ 4 h 1259"/>
                <a:gd name="T78" fmla="*/ 2 w 3257"/>
                <a:gd name="T79" fmla="*/ 3 h 1259"/>
                <a:gd name="T80" fmla="*/ 2 w 3257"/>
                <a:gd name="T81" fmla="*/ 4 h 1259"/>
                <a:gd name="T82" fmla="*/ 1 w 3257"/>
                <a:gd name="T83" fmla="*/ 5 h 1259"/>
                <a:gd name="T84" fmla="*/ 1 w 3257"/>
                <a:gd name="T85" fmla="*/ 3 h 1259"/>
                <a:gd name="T86" fmla="*/ 1 w 3257"/>
                <a:gd name="T87" fmla="*/ 1 h 1259"/>
                <a:gd name="T88" fmla="*/ 2 w 3257"/>
                <a:gd name="T89" fmla="*/ 1 h 1259"/>
                <a:gd name="T90" fmla="*/ 1 w 3257"/>
                <a:gd name="T91" fmla="*/ 0 h 1259"/>
                <a:gd name="T92" fmla="*/ 1 w 3257"/>
                <a:gd name="T93" fmla="*/ 0 h 125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57"/>
                <a:gd name="T142" fmla="*/ 0 h 1259"/>
                <a:gd name="T143" fmla="*/ 3257 w 3257"/>
                <a:gd name="T144" fmla="*/ 1259 h 125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57" h="1259">
                  <a:moveTo>
                    <a:pt x="44" y="0"/>
                  </a:moveTo>
                  <a:lnTo>
                    <a:pt x="0" y="99"/>
                  </a:lnTo>
                  <a:lnTo>
                    <a:pt x="5" y="321"/>
                  </a:lnTo>
                  <a:lnTo>
                    <a:pt x="66" y="448"/>
                  </a:lnTo>
                  <a:lnTo>
                    <a:pt x="166" y="482"/>
                  </a:lnTo>
                  <a:lnTo>
                    <a:pt x="338" y="625"/>
                  </a:lnTo>
                  <a:lnTo>
                    <a:pt x="758" y="915"/>
                  </a:lnTo>
                  <a:lnTo>
                    <a:pt x="853" y="931"/>
                  </a:lnTo>
                  <a:lnTo>
                    <a:pt x="974" y="997"/>
                  </a:lnTo>
                  <a:lnTo>
                    <a:pt x="1014" y="1076"/>
                  </a:lnTo>
                  <a:lnTo>
                    <a:pt x="1334" y="1242"/>
                  </a:lnTo>
                  <a:lnTo>
                    <a:pt x="1468" y="1259"/>
                  </a:lnTo>
                  <a:lnTo>
                    <a:pt x="3257" y="698"/>
                  </a:lnTo>
                  <a:lnTo>
                    <a:pt x="3241" y="577"/>
                  </a:lnTo>
                  <a:lnTo>
                    <a:pt x="2764" y="426"/>
                  </a:lnTo>
                  <a:lnTo>
                    <a:pt x="3207" y="621"/>
                  </a:lnTo>
                  <a:lnTo>
                    <a:pt x="1446" y="1174"/>
                  </a:lnTo>
                  <a:lnTo>
                    <a:pt x="1334" y="1076"/>
                  </a:lnTo>
                  <a:lnTo>
                    <a:pt x="1279" y="931"/>
                  </a:lnTo>
                  <a:lnTo>
                    <a:pt x="1324" y="648"/>
                  </a:lnTo>
                  <a:lnTo>
                    <a:pt x="1245" y="786"/>
                  </a:lnTo>
                  <a:lnTo>
                    <a:pt x="1229" y="931"/>
                  </a:lnTo>
                  <a:lnTo>
                    <a:pt x="1279" y="1114"/>
                  </a:lnTo>
                  <a:lnTo>
                    <a:pt x="1324" y="1174"/>
                  </a:lnTo>
                  <a:lnTo>
                    <a:pt x="1064" y="1048"/>
                  </a:lnTo>
                  <a:lnTo>
                    <a:pt x="1014" y="925"/>
                  </a:lnTo>
                  <a:lnTo>
                    <a:pt x="1002" y="742"/>
                  </a:lnTo>
                  <a:lnTo>
                    <a:pt x="1036" y="615"/>
                  </a:lnTo>
                  <a:lnTo>
                    <a:pt x="974" y="710"/>
                  </a:lnTo>
                  <a:lnTo>
                    <a:pt x="952" y="842"/>
                  </a:lnTo>
                  <a:lnTo>
                    <a:pt x="941" y="921"/>
                  </a:lnTo>
                  <a:lnTo>
                    <a:pt x="847" y="859"/>
                  </a:lnTo>
                  <a:lnTo>
                    <a:pt x="831" y="698"/>
                  </a:lnTo>
                  <a:lnTo>
                    <a:pt x="881" y="510"/>
                  </a:lnTo>
                  <a:lnTo>
                    <a:pt x="820" y="593"/>
                  </a:lnTo>
                  <a:lnTo>
                    <a:pt x="776" y="720"/>
                  </a:lnTo>
                  <a:lnTo>
                    <a:pt x="776" y="853"/>
                  </a:lnTo>
                  <a:lnTo>
                    <a:pt x="183" y="442"/>
                  </a:lnTo>
                  <a:lnTo>
                    <a:pt x="177" y="321"/>
                  </a:lnTo>
                  <a:lnTo>
                    <a:pt x="183" y="221"/>
                  </a:lnTo>
                  <a:lnTo>
                    <a:pt x="132" y="287"/>
                  </a:lnTo>
                  <a:lnTo>
                    <a:pt x="104" y="394"/>
                  </a:lnTo>
                  <a:lnTo>
                    <a:pt x="44" y="282"/>
                  </a:lnTo>
                  <a:lnTo>
                    <a:pt x="44" y="121"/>
                  </a:lnTo>
                  <a:lnTo>
                    <a:pt x="149" y="5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446" y="2677"/>
              <a:ext cx="100" cy="152"/>
            </a:xfrm>
            <a:custGeom>
              <a:avLst/>
              <a:gdLst>
                <a:gd name="T0" fmla="*/ 2 w 300"/>
                <a:gd name="T1" fmla="*/ 0 h 454"/>
                <a:gd name="T2" fmla="*/ 1 w 300"/>
                <a:gd name="T3" fmla="*/ 1 h 454"/>
                <a:gd name="T4" fmla="*/ 1 w 300"/>
                <a:gd name="T5" fmla="*/ 2 h 454"/>
                <a:gd name="T6" fmla="*/ 0 w 300"/>
                <a:gd name="T7" fmla="*/ 4 h 454"/>
                <a:gd name="T8" fmla="*/ 1 w 300"/>
                <a:gd name="T9" fmla="*/ 6 h 454"/>
                <a:gd name="T10" fmla="*/ 4 w 300"/>
                <a:gd name="T11" fmla="*/ 5 h 454"/>
                <a:gd name="T12" fmla="*/ 3 w 300"/>
                <a:gd name="T13" fmla="*/ 4 h 454"/>
                <a:gd name="T14" fmla="*/ 1 w 300"/>
                <a:gd name="T15" fmla="*/ 4 h 454"/>
                <a:gd name="T16" fmla="*/ 1 w 300"/>
                <a:gd name="T17" fmla="*/ 2 h 454"/>
                <a:gd name="T18" fmla="*/ 2 w 300"/>
                <a:gd name="T19" fmla="*/ 2 h 454"/>
                <a:gd name="T20" fmla="*/ 2 w 300"/>
                <a:gd name="T21" fmla="*/ 0 h 454"/>
                <a:gd name="T22" fmla="*/ 2 w 300"/>
                <a:gd name="T23" fmla="*/ 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454"/>
                <a:gd name="T38" fmla="*/ 300 w 300"/>
                <a:gd name="T39" fmla="*/ 454 h 4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454">
                  <a:moveTo>
                    <a:pt x="145" y="0"/>
                  </a:moveTo>
                  <a:lnTo>
                    <a:pt x="78" y="50"/>
                  </a:lnTo>
                  <a:lnTo>
                    <a:pt x="46" y="138"/>
                  </a:lnTo>
                  <a:lnTo>
                    <a:pt x="0" y="350"/>
                  </a:lnTo>
                  <a:lnTo>
                    <a:pt x="46" y="454"/>
                  </a:lnTo>
                  <a:lnTo>
                    <a:pt x="300" y="372"/>
                  </a:lnTo>
                  <a:lnTo>
                    <a:pt x="239" y="310"/>
                  </a:lnTo>
                  <a:lnTo>
                    <a:pt x="78" y="355"/>
                  </a:lnTo>
                  <a:lnTo>
                    <a:pt x="84" y="183"/>
                  </a:lnTo>
                  <a:lnTo>
                    <a:pt x="156" y="12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558" y="2740"/>
              <a:ext cx="156" cy="54"/>
            </a:xfrm>
            <a:custGeom>
              <a:avLst/>
              <a:gdLst>
                <a:gd name="T0" fmla="*/ 0 w 470"/>
                <a:gd name="T1" fmla="*/ 1 h 161"/>
                <a:gd name="T2" fmla="*/ 6 w 470"/>
                <a:gd name="T3" fmla="*/ 0 h 161"/>
                <a:gd name="T4" fmla="*/ 0 w 470"/>
                <a:gd name="T5" fmla="*/ 2 h 161"/>
                <a:gd name="T6" fmla="*/ 0 w 470"/>
                <a:gd name="T7" fmla="*/ 1 h 161"/>
                <a:gd name="T8" fmla="*/ 0 w 470"/>
                <a:gd name="T9" fmla="*/ 1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161"/>
                <a:gd name="T17" fmla="*/ 470 w 470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161">
                  <a:moveTo>
                    <a:pt x="10" y="99"/>
                  </a:moveTo>
                  <a:lnTo>
                    <a:pt x="470" y="0"/>
                  </a:lnTo>
                  <a:lnTo>
                    <a:pt x="0" y="161"/>
                  </a:lnTo>
                  <a:lnTo>
                    <a:pt x="10" y="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933" y="2554"/>
              <a:ext cx="1017" cy="494"/>
            </a:xfrm>
            <a:custGeom>
              <a:avLst/>
              <a:gdLst>
                <a:gd name="T0" fmla="*/ 3 w 3052"/>
                <a:gd name="T1" fmla="*/ 0 h 1482"/>
                <a:gd name="T2" fmla="*/ 0 w 3052"/>
                <a:gd name="T3" fmla="*/ 0 h 1482"/>
                <a:gd name="T4" fmla="*/ 0 w 3052"/>
                <a:gd name="T5" fmla="*/ 2 h 1482"/>
                <a:gd name="T6" fmla="*/ 10 w 3052"/>
                <a:gd name="T7" fmla="*/ 17 h 1482"/>
                <a:gd name="T8" fmla="*/ 35 w 3052"/>
                <a:gd name="T9" fmla="*/ 14 h 1482"/>
                <a:gd name="T10" fmla="*/ 36 w 3052"/>
                <a:gd name="T11" fmla="*/ 14 h 1482"/>
                <a:gd name="T12" fmla="*/ 36 w 3052"/>
                <a:gd name="T13" fmla="*/ 15 h 1482"/>
                <a:gd name="T14" fmla="*/ 36 w 3052"/>
                <a:gd name="T15" fmla="*/ 18 h 1482"/>
                <a:gd name="T16" fmla="*/ 32 w 3052"/>
                <a:gd name="T17" fmla="*/ 18 h 1482"/>
                <a:gd name="T18" fmla="*/ 36 w 3052"/>
                <a:gd name="T19" fmla="*/ 18 h 1482"/>
                <a:gd name="T20" fmla="*/ 38 w 3052"/>
                <a:gd name="T21" fmla="*/ 16 h 1482"/>
                <a:gd name="T22" fmla="*/ 38 w 3052"/>
                <a:gd name="T23" fmla="*/ 13 h 1482"/>
                <a:gd name="T24" fmla="*/ 37 w 3052"/>
                <a:gd name="T25" fmla="*/ 12 h 1482"/>
                <a:gd name="T26" fmla="*/ 32 w 3052"/>
                <a:gd name="T27" fmla="*/ 13 h 1482"/>
                <a:gd name="T28" fmla="*/ 32 w 3052"/>
                <a:gd name="T29" fmla="*/ 13 h 1482"/>
                <a:gd name="T30" fmla="*/ 31 w 3052"/>
                <a:gd name="T31" fmla="*/ 13 h 1482"/>
                <a:gd name="T32" fmla="*/ 11 w 3052"/>
                <a:gd name="T33" fmla="*/ 15 h 1482"/>
                <a:gd name="T34" fmla="*/ 5 w 3052"/>
                <a:gd name="T35" fmla="*/ 7 h 1482"/>
                <a:gd name="T36" fmla="*/ 10 w 3052"/>
                <a:gd name="T37" fmla="*/ 15 h 1482"/>
                <a:gd name="T38" fmla="*/ 10 w 3052"/>
                <a:gd name="T39" fmla="*/ 16 h 1482"/>
                <a:gd name="T40" fmla="*/ 0 w 3052"/>
                <a:gd name="T41" fmla="*/ 1 h 1482"/>
                <a:gd name="T42" fmla="*/ 3 w 3052"/>
                <a:gd name="T43" fmla="*/ 0 h 1482"/>
                <a:gd name="T44" fmla="*/ 3 w 3052"/>
                <a:gd name="T45" fmla="*/ 0 h 1482"/>
                <a:gd name="T46" fmla="*/ 3 w 3052"/>
                <a:gd name="T47" fmla="*/ 0 h 14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52"/>
                <a:gd name="T73" fmla="*/ 0 h 1482"/>
                <a:gd name="T74" fmla="*/ 3052 w 3052"/>
                <a:gd name="T75" fmla="*/ 1482 h 148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52" h="1482">
                  <a:moveTo>
                    <a:pt x="243" y="0"/>
                  </a:moveTo>
                  <a:lnTo>
                    <a:pt x="0" y="37"/>
                  </a:lnTo>
                  <a:lnTo>
                    <a:pt x="7" y="126"/>
                  </a:lnTo>
                  <a:lnTo>
                    <a:pt x="770" y="1337"/>
                  </a:lnTo>
                  <a:lnTo>
                    <a:pt x="2809" y="1107"/>
                  </a:lnTo>
                  <a:lnTo>
                    <a:pt x="2903" y="1151"/>
                  </a:lnTo>
                  <a:lnTo>
                    <a:pt x="2957" y="1237"/>
                  </a:lnTo>
                  <a:lnTo>
                    <a:pt x="2892" y="1419"/>
                  </a:lnTo>
                  <a:lnTo>
                    <a:pt x="2554" y="1482"/>
                  </a:lnTo>
                  <a:lnTo>
                    <a:pt x="2906" y="1482"/>
                  </a:lnTo>
                  <a:lnTo>
                    <a:pt x="3052" y="1259"/>
                  </a:lnTo>
                  <a:lnTo>
                    <a:pt x="3044" y="1078"/>
                  </a:lnTo>
                  <a:lnTo>
                    <a:pt x="2980" y="994"/>
                  </a:lnTo>
                  <a:lnTo>
                    <a:pt x="2626" y="1041"/>
                  </a:lnTo>
                  <a:lnTo>
                    <a:pt x="2561" y="1069"/>
                  </a:lnTo>
                  <a:lnTo>
                    <a:pt x="2484" y="1041"/>
                  </a:lnTo>
                  <a:lnTo>
                    <a:pt x="881" y="1230"/>
                  </a:lnTo>
                  <a:lnTo>
                    <a:pt x="384" y="532"/>
                  </a:lnTo>
                  <a:lnTo>
                    <a:pt x="827" y="1236"/>
                  </a:lnTo>
                  <a:lnTo>
                    <a:pt x="787" y="1295"/>
                  </a:lnTo>
                  <a:lnTo>
                    <a:pt x="31" y="70"/>
                  </a:lnTo>
                  <a:lnTo>
                    <a:pt x="224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2959" y="2664"/>
              <a:ext cx="183" cy="427"/>
            </a:xfrm>
            <a:custGeom>
              <a:avLst/>
              <a:gdLst>
                <a:gd name="T0" fmla="*/ 1 w 547"/>
                <a:gd name="T1" fmla="*/ 0 h 1281"/>
                <a:gd name="T2" fmla="*/ 1 w 547"/>
                <a:gd name="T3" fmla="*/ 1 h 1281"/>
                <a:gd name="T4" fmla="*/ 1 w 547"/>
                <a:gd name="T5" fmla="*/ 2 h 1281"/>
                <a:gd name="T6" fmla="*/ 0 w 547"/>
                <a:gd name="T7" fmla="*/ 3 h 1281"/>
                <a:gd name="T8" fmla="*/ 0 w 547"/>
                <a:gd name="T9" fmla="*/ 3 h 1281"/>
                <a:gd name="T10" fmla="*/ 2 w 547"/>
                <a:gd name="T11" fmla="*/ 7 h 1281"/>
                <a:gd name="T12" fmla="*/ 7 w 547"/>
                <a:gd name="T13" fmla="*/ 16 h 1281"/>
                <a:gd name="T14" fmla="*/ 3 w 547"/>
                <a:gd name="T15" fmla="*/ 7 h 1281"/>
                <a:gd name="T16" fmla="*/ 1 w 547"/>
                <a:gd name="T17" fmla="*/ 3 h 1281"/>
                <a:gd name="T18" fmla="*/ 3 w 547"/>
                <a:gd name="T19" fmla="*/ 6 h 1281"/>
                <a:gd name="T20" fmla="*/ 1 w 547"/>
                <a:gd name="T21" fmla="*/ 2 h 1281"/>
                <a:gd name="T22" fmla="*/ 2 w 547"/>
                <a:gd name="T23" fmla="*/ 1 h 1281"/>
                <a:gd name="T24" fmla="*/ 1 w 547"/>
                <a:gd name="T25" fmla="*/ 0 h 1281"/>
                <a:gd name="T26" fmla="*/ 1 w 547"/>
                <a:gd name="T27" fmla="*/ 0 h 12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7"/>
                <a:gd name="T43" fmla="*/ 0 h 1281"/>
                <a:gd name="T44" fmla="*/ 547 w 547"/>
                <a:gd name="T45" fmla="*/ 1281 h 128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7" h="1281">
                  <a:moveTo>
                    <a:pt x="71" y="0"/>
                  </a:moveTo>
                  <a:lnTo>
                    <a:pt x="82" y="95"/>
                  </a:lnTo>
                  <a:lnTo>
                    <a:pt x="66" y="175"/>
                  </a:lnTo>
                  <a:lnTo>
                    <a:pt x="38" y="228"/>
                  </a:lnTo>
                  <a:lnTo>
                    <a:pt x="0" y="256"/>
                  </a:lnTo>
                  <a:lnTo>
                    <a:pt x="143" y="527"/>
                  </a:lnTo>
                  <a:lnTo>
                    <a:pt x="547" y="1281"/>
                  </a:lnTo>
                  <a:lnTo>
                    <a:pt x="249" y="604"/>
                  </a:lnTo>
                  <a:lnTo>
                    <a:pt x="66" y="256"/>
                  </a:lnTo>
                  <a:lnTo>
                    <a:pt x="243" y="465"/>
                  </a:lnTo>
                  <a:lnTo>
                    <a:pt x="104" y="189"/>
                  </a:lnTo>
                  <a:lnTo>
                    <a:pt x="143" y="8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904" y="2702"/>
              <a:ext cx="1092" cy="489"/>
            </a:xfrm>
            <a:custGeom>
              <a:avLst/>
              <a:gdLst>
                <a:gd name="T0" fmla="*/ 3 w 3277"/>
                <a:gd name="T1" fmla="*/ 0 h 1467"/>
                <a:gd name="T2" fmla="*/ 1 w 3277"/>
                <a:gd name="T3" fmla="*/ 1 h 1467"/>
                <a:gd name="T4" fmla="*/ 0 w 3277"/>
                <a:gd name="T5" fmla="*/ 1 h 1467"/>
                <a:gd name="T6" fmla="*/ 0 w 3277"/>
                <a:gd name="T7" fmla="*/ 2 h 1467"/>
                <a:gd name="T8" fmla="*/ 5 w 3277"/>
                <a:gd name="T9" fmla="*/ 12 h 1467"/>
                <a:gd name="T10" fmla="*/ 8 w 3277"/>
                <a:gd name="T11" fmla="*/ 18 h 1467"/>
                <a:gd name="T12" fmla="*/ 31 w 3277"/>
                <a:gd name="T13" fmla="*/ 15 h 1467"/>
                <a:gd name="T14" fmla="*/ 32 w 3277"/>
                <a:gd name="T15" fmla="*/ 15 h 1467"/>
                <a:gd name="T16" fmla="*/ 33 w 3277"/>
                <a:gd name="T17" fmla="*/ 15 h 1467"/>
                <a:gd name="T18" fmla="*/ 38 w 3277"/>
                <a:gd name="T19" fmla="*/ 15 h 1467"/>
                <a:gd name="T20" fmla="*/ 39 w 3277"/>
                <a:gd name="T21" fmla="*/ 13 h 1467"/>
                <a:gd name="T22" fmla="*/ 40 w 3277"/>
                <a:gd name="T23" fmla="*/ 9 h 1467"/>
                <a:gd name="T24" fmla="*/ 40 w 3277"/>
                <a:gd name="T25" fmla="*/ 6 h 1467"/>
                <a:gd name="T26" fmla="*/ 37 w 3277"/>
                <a:gd name="T27" fmla="*/ 3 h 1467"/>
                <a:gd name="T28" fmla="*/ 31 w 3277"/>
                <a:gd name="T29" fmla="*/ 4 h 1467"/>
                <a:gd name="T30" fmla="*/ 36 w 3277"/>
                <a:gd name="T31" fmla="*/ 5 h 1467"/>
                <a:gd name="T32" fmla="*/ 38 w 3277"/>
                <a:gd name="T33" fmla="*/ 6 h 1467"/>
                <a:gd name="T34" fmla="*/ 39 w 3277"/>
                <a:gd name="T35" fmla="*/ 8 h 1467"/>
                <a:gd name="T36" fmla="*/ 40 w 3277"/>
                <a:gd name="T37" fmla="*/ 10 h 1467"/>
                <a:gd name="T38" fmla="*/ 39 w 3277"/>
                <a:gd name="T39" fmla="*/ 13 h 1467"/>
                <a:gd name="T40" fmla="*/ 38 w 3277"/>
                <a:gd name="T41" fmla="*/ 14 h 1467"/>
                <a:gd name="T42" fmla="*/ 34 w 3277"/>
                <a:gd name="T43" fmla="*/ 14 h 1467"/>
                <a:gd name="T44" fmla="*/ 33 w 3277"/>
                <a:gd name="T45" fmla="*/ 14 h 1467"/>
                <a:gd name="T46" fmla="*/ 31 w 3277"/>
                <a:gd name="T47" fmla="*/ 15 h 1467"/>
                <a:gd name="T48" fmla="*/ 8 w 3277"/>
                <a:gd name="T49" fmla="*/ 17 h 1467"/>
                <a:gd name="T50" fmla="*/ 1 w 3277"/>
                <a:gd name="T51" fmla="*/ 1 h 1467"/>
                <a:gd name="T52" fmla="*/ 3 w 3277"/>
                <a:gd name="T53" fmla="*/ 1 h 1467"/>
                <a:gd name="T54" fmla="*/ 3 w 3277"/>
                <a:gd name="T55" fmla="*/ 0 h 1467"/>
                <a:gd name="T56" fmla="*/ 3 w 3277"/>
                <a:gd name="T57" fmla="*/ 0 h 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77"/>
                <a:gd name="T88" fmla="*/ 0 h 1467"/>
                <a:gd name="T89" fmla="*/ 3277 w 3277"/>
                <a:gd name="T90" fmla="*/ 1467 h 14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77" h="1467">
                  <a:moveTo>
                    <a:pt x="256" y="0"/>
                  </a:moveTo>
                  <a:lnTo>
                    <a:pt x="120" y="62"/>
                  </a:lnTo>
                  <a:lnTo>
                    <a:pt x="12" y="85"/>
                  </a:lnTo>
                  <a:lnTo>
                    <a:pt x="0" y="157"/>
                  </a:lnTo>
                  <a:lnTo>
                    <a:pt x="445" y="993"/>
                  </a:lnTo>
                  <a:lnTo>
                    <a:pt x="635" y="1467"/>
                  </a:lnTo>
                  <a:lnTo>
                    <a:pt x="2530" y="1233"/>
                  </a:lnTo>
                  <a:lnTo>
                    <a:pt x="2601" y="1210"/>
                  </a:lnTo>
                  <a:lnTo>
                    <a:pt x="2702" y="1244"/>
                  </a:lnTo>
                  <a:lnTo>
                    <a:pt x="3045" y="1198"/>
                  </a:lnTo>
                  <a:lnTo>
                    <a:pt x="3199" y="1056"/>
                  </a:lnTo>
                  <a:lnTo>
                    <a:pt x="3277" y="706"/>
                  </a:lnTo>
                  <a:lnTo>
                    <a:pt x="3223" y="456"/>
                  </a:lnTo>
                  <a:lnTo>
                    <a:pt x="2982" y="245"/>
                  </a:lnTo>
                  <a:lnTo>
                    <a:pt x="2511" y="363"/>
                  </a:lnTo>
                  <a:lnTo>
                    <a:pt x="2933" y="371"/>
                  </a:lnTo>
                  <a:lnTo>
                    <a:pt x="3115" y="510"/>
                  </a:lnTo>
                  <a:lnTo>
                    <a:pt x="3196" y="631"/>
                  </a:lnTo>
                  <a:lnTo>
                    <a:pt x="3202" y="811"/>
                  </a:lnTo>
                  <a:lnTo>
                    <a:pt x="3134" y="1027"/>
                  </a:lnTo>
                  <a:lnTo>
                    <a:pt x="3047" y="1124"/>
                  </a:lnTo>
                  <a:lnTo>
                    <a:pt x="2769" y="1161"/>
                  </a:lnTo>
                  <a:lnTo>
                    <a:pt x="2645" y="1121"/>
                  </a:lnTo>
                  <a:lnTo>
                    <a:pt x="2477" y="1205"/>
                  </a:lnTo>
                  <a:lnTo>
                    <a:pt x="688" y="1360"/>
                  </a:lnTo>
                  <a:lnTo>
                    <a:pt x="53" y="107"/>
                  </a:lnTo>
                  <a:lnTo>
                    <a:pt x="270" y="41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148" y="2941"/>
              <a:ext cx="552" cy="163"/>
            </a:xfrm>
            <a:custGeom>
              <a:avLst/>
              <a:gdLst>
                <a:gd name="T0" fmla="*/ 0 w 1656"/>
                <a:gd name="T1" fmla="*/ 6 h 489"/>
                <a:gd name="T2" fmla="*/ 2 w 1656"/>
                <a:gd name="T3" fmla="*/ 5 h 489"/>
                <a:gd name="T4" fmla="*/ 2 w 1656"/>
                <a:gd name="T5" fmla="*/ 3 h 489"/>
                <a:gd name="T6" fmla="*/ 2 w 1656"/>
                <a:gd name="T7" fmla="*/ 2 h 489"/>
                <a:gd name="T8" fmla="*/ 15 w 1656"/>
                <a:gd name="T9" fmla="*/ 0 h 489"/>
                <a:gd name="T10" fmla="*/ 4 w 1656"/>
                <a:gd name="T11" fmla="*/ 2 h 489"/>
                <a:gd name="T12" fmla="*/ 3 w 1656"/>
                <a:gd name="T13" fmla="*/ 3 h 489"/>
                <a:gd name="T14" fmla="*/ 13 w 1656"/>
                <a:gd name="T15" fmla="*/ 3 h 489"/>
                <a:gd name="T16" fmla="*/ 3 w 1656"/>
                <a:gd name="T17" fmla="*/ 4 h 489"/>
                <a:gd name="T18" fmla="*/ 2 w 1656"/>
                <a:gd name="T19" fmla="*/ 5 h 489"/>
                <a:gd name="T20" fmla="*/ 2 w 1656"/>
                <a:gd name="T21" fmla="*/ 5 h 489"/>
                <a:gd name="T22" fmla="*/ 20 w 1656"/>
                <a:gd name="T23" fmla="*/ 4 h 489"/>
                <a:gd name="T24" fmla="*/ 0 w 1656"/>
                <a:gd name="T25" fmla="*/ 6 h 489"/>
                <a:gd name="T26" fmla="*/ 0 w 1656"/>
                <a:gd name="T27" fmla="*/ 6 h 4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56"/>
                <a:gd name="T43" fmla="*/ 0 h 489"/>
                <a:gd name="T44" fmla="*/ 1656 w 1656"/>
                <a:gd name="T45" fmla="*/ 489 h 4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56" h="489">
                  <a:moveTo>
                    <a:pt x="0" y="489"/>
                  </a:moveTo>
                  <a:lnTo>
                    <a:pt x="133" y="366"/>
                  </a:lnTo>
                  <a:lnTo>
                    <a:pt x="193" y="256"/>
                  </a:lnTo>
                  <a:lnTo>
                    <a:pt x="177" y="123"/>
                  </a:lnTo>
                  <a:lnTo>
                    <a:pt x="1202" y="0"/>
                  </a:lnTo>
                  <a:lnTo>
                    <a:pt x="288" y="157"/>
                  </a:lnTo>
                  <a:lnTo>
                    <a:pt x="248" y="267"/>
                  </a:lnTo>
                  <a:lnTo>
                    <a:pt x="1030" y="223"/>
                  </a:lnTo>
                  <a:lnTo>
                    <a:pt x="232" y="340"/>
                  </a:lnTo>
                  <a:lnTo>
                    <a:pt x="187" y="384"/>
                  </a:lnTo>
                  <a:lnTo>
                    <a:pt x="143" y="411"/>
                  </a:lnTo>
                  <a:lnTo>
                    <a:pt x="1656" y="328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3149" y="2785"/>
              <a:ext cx="253" cy="111"/>
            </a:xfrm>
            <a:custGeom>
              <a:avLst/>
              <a:gdLst>
                <a:gd name="T0" fmla="*/ 4 w 759"/>
                <a:gd name="T1" fmla="*/ 0 h 332"/>
                <a:gd name="T2" fmla="*/ 0 w 759"/>
                <a:gd name="T3" fmla="*/ 0 h 332"/>
                <a:gd name="T4" fmla="*/ 3 w 759"/>
                <a:gd name="T5" fmla="*/ 4 h 332"/>
                <a:gd name="T6" fmla="*/ 9 w 759"/>
                <a:gd name="T7" fmla="*/ 4 h 332"/>
                <a:gd name="T8" fmla="*/ 9 w 759"/>
                <a:gd name="T9" fmla="*/ 3 h 332"/>
                <a:gd name="T10" fmla="*/ 3 w 759"/>
                <a:gd name="T11" fmla="*/ 3 h 332"/>
                <a:gd name="T12" fmla="*/ 2 w 759"/>
                <a:gd name="T13" fmla="*/ 1 h 332"/>
                <a:gd name="T14" fmla="*/ 4 w 759"/>
                <a:gd name="T15" fmla="*/ 0 h 332"/>
                <a:gd name="T16" fmla="*/ 4 w 759"/>
                <a:gd name="T17" fmla="*/ 0 h 332"/>
                <a:gd name="T18" fmla="*/ 4 w 759"/>
                <a:gd name="T19" fmla="*/ 0 h 3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9"/>
                <a:gd name="T31" fmla="*/ 0 h 332"/>
                <a:gd name="T32" fmla="*/ 759 w 759"/>
                <a:gd name="T33" fmla="*/ 332 h 3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9" h="332">
                  <a:moveTo>
                    <a:pt x="292" y="0"/>
                  </a:moveTo>
                  <a:lnTo>
                    <a:pt x="0" y="15"/>
                  </a:lnTo>
                  <a:lnTo>
                    <a:pt x="221" y="332"/>
                  </a:lnTo>
                  <a:lnTo>
                    <a:pt x="759" y="291"/>
                  </a:lnTo>
                  <a:lnTo>
                    <a:pt x="700" y="251"/>
                  </a:lnTo>
                  <a:lnTo>
                    <a:pt x="261" y="266"/>
                  </a:lnTo>
                  <a:lnTo>
                    <a:pt x="145" y="71"/>
                  </a:lnTo>
                  <a:lnTo>
                    <a:pt x="360" y="19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582" y="2852"/>
              <a:ext cx="219" cy="28"/>
            </a:xfrm>
            <a:custGeom>
              <a:avLst/>
              <a:gdLst>
                <a:gd name="T0" fmla="*/ 0 w 657"/>
                <a:gd name="T1" fmla="*/ 1 h 84"/>
                <a:gd name="T2" fmla="*/ 1 w 657"/>
                <a:gd name="T3" fmla="*/ 1 h 84"/>
                <a:gd name="T4" fmla="*/ 4 w 657"/>
                <a:gd name="T5" fmla="*/ 1 h 84"/>
                <a:gd name="T6" fmla="*/ 7 w 657"/>
                <a:gd name="T7" fmla="*/ 0 h 84"/>
                <a:gd name="T8" fmla="*/ 8 w 657"/>
                <a:gd name="T9" fmla="*/ 0 h 84"/>
                <a:gd name="T10" fmla="*/ 2 w 657"/>
                <a:gd name="T11" fmla="*/ 0 h 84"/>
                <a:gd name="T12" fmla="*/ 0 w 657"/>
                <a:gd name="T13" fmla="*/ 1 h 84"/>
                <a:gd name="T14" fmla="*/ 0 w 657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7"/>
                <a:gd name="T25" fmla="*/ 0 h 84"/>
                <a:gd name="T26" fmla="*/ 657 w 657"/>
                <a:gd name="T27" fmla="*/ 84 h 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7" h="84">
                  <a:moveTo>
                    <a:pt x="0" y="84"/>
                  </a:moveTo>
                  <a:lnTo>
                    <a:pt x="113" y="71"/>
                  </a:lnTo>
                  <a:lnTo>
                    <a:pt x="337" y="42"/>
                  </a:lnTo>
                  <a:lnTo>
                    <a:pt x="558" y="13"/>
                  </a:lnTo>
                  <a:lnTo>
                    <a:pt x="657" y="0"/>
                  </a:lnTo>
                  <a:lnTo>
                    <a:pt x="164" y="17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3203" y="2181"/>
              <a:ext cx="608" cy="150"/>
            </a:xfrm>
            <a:custGeom>
              <a:avLst/>
              <a:gdLst>
                <a:gd name="T0" fmla="*/ 23 w 1825"/>
                <a:gd name="T1" fmla="*/ 1 h 451"/>
                <a:gd name="T2" fmla="*/ 19 w 1825"/>
                <a:gd name="T3" fmla="*/ 1 h 451"/>
                <a:gd name="T4" fmla="*/ 18 w 1825"/>
                <a:gd name="T5" fmla="*/ 0 h 451"/>
                <a:gd name="T6" fmla="*/ 17 w 1825"/>
                <a:gd name="T7" fmla="*/ 0 h 451"/>
                <a:gd name="T8" fmla="*/ 0 w 1825"/>
                <a:gd name="T9" fmla="*/ 4 h 451"/>
                <a:gd name="T10" fmla="*/ 6 w 1825"/>
                <a:gd name="T11" fmla="*/ 6 h 451"/>
                <a:gd name="T12" fmla="*/ 20 w 1825"/>
                <a:gd name="T13" fmla="*/ 2 h 451"/>
                <a:gd name="T14" fmla="*/ 5 w 1825"/>
                <a:gd name="T15" fmla="*/ 5 h 451"/>
                <a:gd name="T16" fmla="*/ 4 w 1825"/>
                <a:gd name="T17" fmla="*/ 4 h 451"/>
                <a:gd name="T18" fmla="*/ 17 w 1825"/>
                <a:gd name="T19" fmla="*/ 1 h 451"/>
                <a:gd name="T20" fmla="*/ 18 w 1825"/>
                <a:gd name="T21" fmla="*/ 1 h 451"/>
                <a:gd name="T22" fmla="*/ 23 w 1825"/>
                <a:gd name="T23" fmla="*/ 1 h 451"/>
                <a:gd name="T24" fmla="*/ 23 w 1825"/>
                <a:gd name="T25" fmla="*/ 1 h 4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25"/>
                <a:gd name="T40" fmla="*/ 0 h 451"/>
                <a:gd name="T41" fmla="*/ 1825 w 1825"/>
                <a:gd name="T42" fmla="*/ 451 h 4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25" h="451">
                  <a:moveTo>
                    <a:pt x="1825" y="97"/>
                  </a:moveTo>
                  <a:lnTo>
                    <a:pt x="1527" y="47"/>
                  </a:lnTo>
                  <a:lnTo>
                    <a:pt x="1472" y="4"/>
                  </a:lnTo>
                  <a:lnTo>
                    <a:pt x="1391" y="0"/>
                  </a:lnTo>
                  <a:lnTo>
                    <a:pt x="0" y="308"/>
                  </a:lnTo>
                  <a:lnTo>
                    <a:pt x="451" y="451"/>
                  </a:lnTo>
                  <a:lnTo>
                    <a:pt x="1628" y="153"/>
                  </a:lnTo>
                  <a:lnTo>
                    <a:pt x="433" y="385"/>
                  </a:lnTo>
                  <a:lnTo>
                    <a:pt x="310" y="305"/>
                  </a:lnTo>
                  <a:lnTo>
                    <a:pt x="1400" y="42"/>
                  </a:lnTo>
                  <a:lnTo>
                    <a:pt x="1476" y="63"/>
                  </a:lnTo>
                  <a:lnTo>
                    <a:pt x="1825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653" y="2490"/>
              <a:ext cx="315" cy="128"/>
            </a:xfrm>
            <a:custGeom>
              <a:avLst/>
              <a:gdLst>
                <a:gd name="T0" fmla="*/ 0 w 945"/>
                <a:gd name="T1" fmla="*/ 5 h 382"/>
                <a:gd name="T2" fmla="*/ 3 w 945"/>
                <a:gd name="T3" fmla="*/ 1 h 382"/>
                <a:gd name="T4" fmla="*/ 8 w 945"/>
                <a:gd name="T5" fmla="*/ 0 h 382"/>
                <a:gd name="T6" fmla="*/ 12 w 945"/>
                <a:gd name="T7" fmla="*/ 1 h 382"/>
                <a:gd name="T8" fmla="*/ 0 w 945"/>
                <a:gd name="T9" fmla="*/ 5 h 382"/>
                <a:gd name="T10" fmla="*/ 0 w 945"/>
                <a:gd name="T11" fmla="*/ 5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5"/>
                <a:gd name="T19" fmla="*/ 0 h 382"/>
                <a:gd name="T20" fmla="*/ 945 w 945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5" h="382">
                  <a:moveTo>
                    <a:pt x="0" y="382"/>
                  </a:moveTo>
                  <a:lnTo>
                    <a:pt x="272" y="118"/>
                  </a:lnTo>
                  <a:lnTo>
                    <a:pt x="663" y="0"/>
                  </a:lnTo>
                  <a:lnTo>
                    <a:pt x="945" y="118"/>
                  </a:lnTo>
                  <a:lnTo>
                    <a:pt x="0" y="382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499" y="2461"/>
              <a:ext cx="561" cy="391"/>
            </a:xfrm>
            <a:custGeom>
              <a:avLst/>
              <a:gdLst>
                <a:gd name="T0" fmla="*/ 12 w 1682"/>
                <a:gd name="T1" fmla="*/ 0 h 1174"/>
                <a:gd name="T2" fmla="*/ 20 w 1682"/>
                <a:gd name="T3" fmla="*/ 2 h 1174"/>
                <a:gd name="T4" fmla="*/ 21 w 1682"/>
                <a:gd name="T5" fmla="*/ 4 h 1174"/>
                <a:gd name="T6" fmla="*/ 17 w 1682"/>
                <a:gd name="T7" fmla="*/ 5 h 1174"/>
                <a:gd name="T8" fmla="*/ 16 w 1682"/>
                <a:gd name="T9" fmla="*/ 6 h 1174"/>
                <a:gd name="T10" fmla="*/ 16 w 1682"/>
                <a:gd name="T11" fmla="*/ 7 h 1174"/>
                <a:gd name="T12" fmla="*/ 17 w 1682"/>
                <a:gd name="T13" fmla="*/ 8 h 1174"/>
                <a:gd name="T14" fmla="*/ 18 w 1682"/>
                <a:gd name="T15" fmla="*/ 9 h 1174"/>
                <a:gd name="T16" fmla="*/ 0 w 1682"/>
                <a:gd name="T17" fmla="*/ 14 h 1174"/>
                <a:gd name="T18" fmla="*/ 17 w 1682"/>
                <a:gd name="T19" fmla="*/ 9 h 1174"/>
                <a:gd name="T20" fmla="*/ 16 w 1682"/>
                <a:gd name="T21" fmla="*/ 8 h 1174"/>
                <a:gd name="T22" fmla="*/ 10 w 1682"/>
                <a:gd name="T23" fmla="*/ 9 h 1174"/>
                <a:gd name="T24" fmla="*/ 15 w 1682"/>
                <a:gd name="T25" fmla="*/ 7 h 1174"/>
                <a:gd name="T26" fmla="*/ 15 w 1682"/>
                <a:gd name="T27" fmla="*/ 6 h 1174"/>
                <a:gd name="T28" fmla="*/ 5 w 1682"/>
                <a:gd name="T29" fmla="*/ 8 h 1174"/>
                <a:gd name="T30" fmla="*/ 4 w 1682"/>
                <a:gd name="T31" fmla="*/ 7 h 1174"/>
                <a:gd name="T32" fmla="*/ 20 w 1682"/>
                <a:gd name="T33" fmla="*/ 3 h 1174"/>
                <a:gd name="T34" fmla="*/ 12 w 1682"/>
                <a:gd name="T35" fmla="*/ 1 h 1174"/>
                <a:gd name="T36" fmla="*/ 6 w 1682"/>
                <a:gd name="T37" fmla="*/ 3 h 1174"/>
                <a:gd name="T38" fmla="*/ 12 w 1682"/>
                <a:gd name="T39" fmla="*/ 0 h 1174"/>
                <a:gd name="T40" fmla="*/ 12 w 1682"/>
                <a:gd name="T41" fmla="*/ 0 h 117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2"/>
                <a:gd name="T64" fmla="*/ 0 h 1174"/>
                <a:gd name="T65" fmla="*/ 1682 w 1682"/>
                <a:gd name="T66" fmla="*/ 1174 h 117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2" h="1174">
                  <a:moveTo>
                    <a:pt x="939" y="0"/>
                  </a:moveTo>
                  <a:lnTo>
                    <a:pt x="1648" y="189"/>
                  </a:lnTo>
                  <a:lnTo>
                    <a:pt x="1682" y="300"/>
                  </a:lnTo>
                  <a:lnTo>
                    <a:pt x="1338" y="417"/>
                  </a:lnTo>
                  <a:lnTo>
                    <a:pt x="1293" y="505"/>
                  </a:lnTo>
                  <a:lnTo>
                    <a:pt x="1316" y="605"/>
                  </a:lnTo>
                  <a:lnTo>
                    <a:pt x="1366" y="678"/>
                  </a:lnTo>
                  <a:lnTo>
                    <a:pt x="1465" y="732"/>
                  </a:lnTo>
                  <a:lnTo>
                    <a:pt x="0" y="1174"/>
                  </a:lnTo>
                  <a:lnTo>
                    <a:pt x="1348" y="716"/>
                  </a:lnTo>
                  <a:lnTo>
                    <a:pt x="1259" y="662"/>
                  </a:lnTo>
                  <a:lnTo>
                    <a:pt x="828" y="755"/>
                  </a:lnTo>
                  <a:lnTo>
                    <a:pt x="1237" y="600"/>
                  </a:lnTo>
                  <a:lnTo>
                    <a:pt x="1243" y="473"/>
                  </a:lnTo>
                  <a:lnTo>
                    <a:pt x="368" y="666"/>
                  </a:lnTo>
                  <a:lnTo>
                    <a:pt x="346" y="573"/>
                  </a:lnTo>
                  <a:lnTo>
                    <a:pt x="1642" y="226"/>
                  </a:lnTo>
                  <a:lnTo>
                    <a:pt x="982" y="68"/>
                  </a:lnTo>
                  <a:lnTo>
                    <a:pt x="474" y="235"/>
                  </a:lnTo>
                  <a:lnTo>
                    <a:pt x="9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770" y="2810"/>
              <a:ext cx="99" cy="47"/>
            </a:xfrm>
            <a:custGeom>
              <a:avLst/>
              <a:gdLst>
                <a:gd name="T0" fmla="*/ 2 w 297"/>
                <a:gd name="T1" fmla="*/ 0 h 141"/>
                <a:gd name="T2" fmla="*/ 4 w 297"/>
                <a:gd name="T3" fmla="*/ 1 h 141"/>
                <a:gd name="T4" fmla="*/ 0 w 297"/>
                <a:gd name="T5" fmla="*/ 2 h 141"/>
                <a:gd name="T6" fmla="*/ 2 w 297"/>
                <a:gd name="T7" fmla="*/ 1 h 141"/>
                <a:gd name="T8" fmla="*/ 2 w 297"/>
                <a:gd name="T9" fmla="*/ 0 h 141"/>
                <a:gd name="T10" fmla="*/ 2 w 297"/>
                <a:gd name="T11" fmla="*/ 0 h 141"/>
                <a:gd name="T12" fmla="*/ 2 w 297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7"/>
                <a:gd name="T22" fmla="*/ 0 h 141"/>
                <a:gd name="T23" fmla="*/ 297 w 297"/>
                <a:gd name="T24" fmla="*/ 141 h 1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7" h="141">
                  <a:moveTo>
                    <a:pt x="197" y="0"/>
                  </a:moveTo>
                  <a:lnTo>
                    <a:pt x="297" y="121"/>
                  </a:lnTo>
                  <a:lnTo>
                    <a:pt x="0" y="141"/>
                  </a:lnTo>
                  <a:lnTo>
                    <a:pt x="169" y="88"/>
                  </a:lnTo>
                  <a:lnTo>
                    <a:pt x="129" y="13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4304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/>
              <a:t>                     Правило № 6:</a:t>
            </a:r>
            <a:br>
              <a:rPr lang="ru-RU" sz="4000" b="1" dirty="0" smtClean="0"/>
            </a:br>
            <a:r>
              <a:rPr lang="ru-RU" sz="4000" b="1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По каким критериям оценивать?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3579819"/>
          </a:xfrm>
        </p:spPr>
        <p:txBody>
          <a:bodyPr/>
          <a:lstStyle/>
          <a:p>
            <a:r>
              <a:rPr lang="ru-RU" b="1" u="sng" dirty="0" smtClean="0"/>
              <a:t>Необходимый</a:t>
            </a:r>
            <a:r>
              <a:rPr lang="ru-RU" b="1" dirty="0" smtClean="0"/>
              <a:t> ( базовый) уровень.</a:t>
            </a:r>
          </a:p>
          <a:p>
            <a:r>
              <a:rPr lang="ru-RU" b="1" u="sng" dirty="0" smtClean="0"/>
              <a:t>Повышенный </a:t>
            </a:r>
            <a:r>
              <a:rPr lang="ru-RU" b="1" dirty="0" smtClean="0"/>
              <a:t>( </a:t>
            </a:r>
            <a:r>
              <a:rPr lang="ru-RU" b="1" dirty="0" err="1" smtClean="0"/>
              <a:t>програмный</a:t>
            </a:r>
            <a:r>
              <a:rPr lang="ru-RU" b="1" dirty="0" smtClean="0"/>
              <a:t>) уровень.</a:t>
            </a:r>
          </a:p>
          <a:p>
            <a:r>
              <a:rPr lang="ru-RU" b="1" u="sng" dirty="0" smtClean="0"/>
              <a:t>Максимальный</a:t>
            </a:r>
            <a:r>
              <a:rPr lang="ru-RU" b="1" dirty="0" smtClean="0"/>
              <a:t> (необязательный) уровень.</a:t>
            </a:r>
            <a:endParaRPr lang="ru-RU" b="1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7358082" y="5072074"/>
            <a:ext cx="1187450" cy="574675"/>
            <a:chOff x="2880" y="2118"/>
            <a:chExt cx="1207" cy="1073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962" y="2240"/>
              <a:ext cx="856" cy="914"/>
            </a:xfrm>
            <a:custGeom>
              <a:avLst/>
              <a:gdLst>
                <a:gd name="T0" fmla="*/ 1 w 2566"/>
                <a:gd name="T1" fmla="*/ 0 h 2741"/>
                <a:gd name="T2" fmla="*/ 1 w 2566"/>
                <a:gd name="T3" fmla="*/ 4 h 2741"/>
                <a:gd name="T4" fmla="*/ 0 w 2566"/>
                <a:gd name="T5" fmla="*/ 7 h 2741"/>
                <a:gd name="T6" fmla="*/ 4 w 2566"/>
                <a:gd name="T7" fmla="*/ 10 h 2741"/>
                <a:gd name="T8" fmla="*/ 0 w 2566"/>
                <a:gd name="T9" fmla="*/ 20 h 2741"/>
                <a:gd name="T10" fmla="*/ 7 w 2566"/>
                <a:gd name="T11" fmla="*/ 34 h 2741"/>
                <a:gd name="T12" fmla="*/ 22 w 2566"/>
                <a:gd name="T13" fmla="*/ 32 h 2741"/>
                <a:gd name="T14" fmla="*/ 32 w 2566"/>
                <a:gd name="T15" fmla="*/ 23 h 2741"/>
                <a:gd name="T16" fmla="*/ 22 w 2566"/>
                <a:gd name="T17" fmla="*/ 3 h 2741"/>
                <a:gd name="T18" fmla="*/ 1 w 2566"/>
                <a:gd name="T19" fmla="*/ 0 h 2741"/>
                <a:gd name="T20" fmla="*/ 1 w 2566"/>
                <a:gd name="T21" fmla="*/ 0 h 27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66"/>
                <a:gd name="T34" fmla="*/ 0 h 2741"/>
                <a:gd name="T35" fmla="*/ 2566 w 2566"/>
                <a:gd name="T36" fmla="*/ 2741 h 274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66" h="2741">
                  <a:moveTo>
                    <a:pt x="92" y="0"/>
                  </a:moveTo>
                  <a:lnTo>
                    <a:pt x="94" y="307"/>
                  </a:lnTo>
                  <a:lnTo>
                    <a:pt x="10" y="530"/>
                  </a:lnTo>
                  <a:lnTo>
                    <a:pt x="364" y="818"/>
                  </a:lnTo>
                  <a:lnTo>
                    <a:pt x="0" y="1593"/>
                  </a:lnTo>
                  <a:lnTo>
                    <a:pt x="560" y="2741"/>
                  </a:lnTo>
                  <a:lnTo>
                    <a:pt x="1750" y="2587"/>
                  </a:lnTo>
                  <a:lnTo>
                    <a:pt x="2566" y="1882"/>
                  </a:lnTo>
                  <a:lnTo>
                    <a:pt x="1775" y="2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933" y="2550"/>
              <a:ext cx="194" cy="326"/>
            </a:xfrm>
            <a:custGeom>
              <a:avLst/>
              <a:gdLst>
                <a:gd name="T0" fmla="*/ 4 w 582"/>
                <a:gd name="T1" fmla="*/ 0 h 978"/>
                <a:gd name="T2" fmla="*/ 0 w 582"/>
                <a:gd name="T3" fmla="*/ 1 h 978"/>
                <a:gd name="T4" fmla="*/ 0 w 582"/>
                <a:gd name="T5" fmla="*/ 2 h 978"/>
                <a:gd name="T6" fmla="*/ 7 w 582"/>
                <a:gd name="T7" fmla="*/ 12 h 978"/>
                <a:gd name="T8" fmla="*/ 4 w 582"/>
                <a:gd name="T9" fmla="*/ 2 h 978"/>
                <a:gd name="T10" fmla="*/ 4 w 582"/>
                <a:gd name="T11" fmla="*/ 0 h 978"/>
                <a:gd name="T12" fmla="*/ 4 w 582"/>
                <a:gd name="T13" fmla="*/ 0 h 9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2"/>
                <a:gd name="T22" fmla="*/ 0 h 978"/>
                <a:gd name="T23" fmla="*/ 582 w 582"/>
                <a:gd name="T24" fmla="*/ 978 h 9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2" h="978">
                  <a:moveTo>
                    <a:pt x="300" y="0"/>
                  </a:moveTo>
                  <a:lnTo>
                    <a:pt x="0" y="48"/>
                  </a:lnTo>
                  <a:lnTo>
                    <a:pt x="37" y="135"/>
                  </a:lnTo>
                  <a:lnTo>
                    <a:pt x="582" y="978"/>
                  </a:lnTo>
                  <a:lnTo>
                    <a:pt x="339" y="12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08" y="2710"/>
              <a:ext cx="482" cy="458"/>
            </a:xfrm>
            <a:custGeom>
              <a:avLst/>
              <a:gdLst>
                <a:gd name="T0" fmla="*/ 3 w 1445"/>
                <a:gd name="T1" fmla="*/ 0 h 1374"/>
                <a:gd name="T2" fmla="*/ 0 w 1445"/>
                <a:gd name="T3" fmla="*/ 1 h 1374"/>
                <a:gd name="T4" fmla="*/ 8 w 1445"/>
                <a:gd name="T5" fmla="*/ 17 h 1374"/>
                <a:gd name="T6" fmla="*/ 18 w 1445"/>
                <a:gd name="T7" fmla="*/ 16 h 1374"/>
                <a:gd name="T8" fmla="*/ 9 w 1445"/>
                <a:gd name="T9" fmla="*/ 15 h 1374"/>
                <a:gd name="T10" fmla="*/ 3 w 1445"/>
                <a:gd name="T11" fmla="*/ 2 h 1374"/>
                <a:gd name="T12" fmla="*/ 3 w 1445"/>
                <a:gd name="T13" fmla="*/ 0 h 1374"/>
                <a:gd name="T14" fmla="*/ 3 w 1445"/>
                <a:gd name="T15" fmla="*/ 0 h 13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5"/>
                <a:gd name="T25" fmla="*/ 0 h 1374"/>
                <a:gd name="T26" fmla="*/ 1445 w 1445"/>
                <a:gd name="T27" fmla="*/ 1374 h 13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5" h="1374">
                  <a:moveTo>
                    <a:pt x="247" y="0"/>
                  </a:moveTo>
                  <a:lnTo>
                    <a:pt x="0" y="93"/>
                  </a:lnTo>
                  <a:lnTo>
                    <a:pt x="656" y="1374"/>
                  </a:lnTo>
                  <a:lnTo>
                    <a:pt x="1445" y="1331"/>
                  </a:lnTo>
                  <a:lnTo>
                    <a:pt x="719" y="1182"/>
                  </a:lnTo>
                  <a:lnTo>
                    <a:pt x="204" y="156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2891" y="2128"/>
              <a:ext cx="564" cy="285"/>
            </a:xfrm>
            <a:custGeom>
              <a:avLst/>
              <a:gdLst>
                <a:gd name="T0" fmla="*/ 18 w 1694"/>
                <a:gd name="T1" fmla="*/ 0 h 855"/>
                <a:gd name="T2" fmla="*/ 0 w 1694"/>
                <a:gd name="T3" fmla="*/ 3 h 855"/>
                <a:gd name="T4" fmla="*/ 0 w 1694"/>
                <a:gd name="T5" fmla="*/ 4 h 855"/>
                <a:gd name="T6" fmla="*/ 17 w 1694"/>
                <a:gd name="T7" fmla="*/ 11 h 855"/>
                <a:gd name="T8" fmla="*/ 21 w 1694"/>
                <a:gd name="T9" fmla="*/ 9 h 855"/>
                <a:gd name="T10" fmla="*/ 10 w 1694"/>
                <a:gd name="T11" fmla="*/ 6 h 855"/>
                <a:gd name="T12" fmla="*/ 19 w 1694"/>
                <a:gd name="T13" fmla="*/ 1 h 855"/>
                <a:gd name="T14" fmla="*/ 18 w 1694"/>
                <a:gd name="T15" fmla="*/ 0 h 855"/>
                <a:gd name="T16" fmla="*/ 18 w 1694"/>
                <a:gd name="T17" fmla="*/ 0 h 8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94"/>
                <a:gd name="T28" fmla="*/ 0 h 855"/>
                <a:gd name="T29" fmla="*/ 1694 w 1694"/>
                <a:gd name="T30" fmla="*/ 855 h 8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94" h="855">
                  <a:moveTo>
                    <a:pt x="1463" y="0"/>
                  </a:moveTo>
                  <a:lnTo>
                    <a:pt x="20" y="275"/>
                  </a:lnTo>
                  <a:lnTo>
                    <a:pt x="0" y="335"/>
                  </a:lnTo>
                  <a:lnTo>
                    <a:pt x="1389" y="855"/>
                  </a:lnTo>
                  <a:lnTo>
                    <a:pt x="1694" y="731"/>
                  </a:lnTo>
                  <a:lnTo>
                    <a:pt x="845" y="455"/>
                  </a:lnTo>
                  <a:lnTo>
                    <a:pt x="1509" y="75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904" y="2371"/>
              <a:ext cx="602" cy="272"/>
            </a:xfrm>
            <a:custGeom>
              <a:avLst/>
              <a:gdLst>
                <a:gd name="T0" fmla="*/ 3 w 1806"/>
                <a:gd name="T1" fmla="*/ 0 h 816"/>
                <a:gd name="T2" fmla="*/ 0 w 1806"/>
                <a:gd name="T3" fmla="*/ 1 h 816"/>
                <a:gd name="T4" fmla="*/ 0 w 1806"/>
                <a:gd name="T5" fmla="*/ 2 h 816"/>
                <a:gd name="T6" fmla="*/ 17 w 1806"/>
                <a:gd name="T7" fmla="*/ 10 h 816"/>
                <a:gd name="T8" fmla="*/ 22 w 1806"/>
                <a:gd name="T9" fmla="*/ 8 h 816"/>
                <a:gd name="T10" fmla="*/ 22 w 1806"/>
                <a:gd name="T11" fmla="*/ 7 h 816"/>
                <a:gd name="T12" fmla="*/ 19 w 1806"/>
                <a:gd name="T13" fmla="*/ 7 h 816"/>
                <a:gd name="T14" fmla="*/ 17 w 1806"/>
                <a:gd name="T15" fmla="*/ 8 h 816"/>
                <a:gd name="T16" fmla="*/ 3 w 1806"/>
                <a:gd name="T17" fmla="*/ 2 h 816"/>
                <a:gd name="T18" fmla="*/ 3 w 1806"/>
                <a:gd name="T19" fmla="*/ 0 h 816"/>
                <a:gd name="T20" fmla="*/ 3 w 1806"/>
                <a:gd name="T21" fmla="*/ 0 h 8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06"/>
                <a:gd name="T34" fmla="*/ 0 h 816"/>
                <a:gd name="T35" fmla="*/ 1806 w 1806"/>
                <a:gd name="T36" fmla="*/ 816 h 8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06" h="816">
                  <a:moveTo>
                    <a:pt x="241" y="0"/>
                  </a:moveTo>
                  <a:lnTo>
                    <a:pt x="0" y="101"/>
                  </a:lnTo>
                  <a:lnTo>
                    <a:pt x="0" y="172"/>
                  </a:lnTo>
                  <a:lnTo>
                    <a:pt x="1349" y="816"/>
                  </a:lnTo>
                  <a:lnTo>
                    <a:pt x="1779" y="687"/>
                  </a:lnTo>
                  <a:lnTo>
                    <a:pt x="1806" y="570"/>
                  </a:lnTo>
                  <a:lnTo>
                    <a:pt x="1574" y="551"/>
                  </a:lnTo>
                  <a:lnTo>
                    <a:pt x="1344" y="636"/>
                  </a:lnTo>
                  <a:lnTo>
                    <a:pt x="207" y="129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010" y="2500"/>
              <a:ext cx="454" cy="360"/>
            </a:xfrm>
            <a:custGeom>
              <a:avLst/>
              <a:gdLst>
                <a:gd name="T0" fmla="*/ 0 w 1360"/>
                <a:gd name="T1" fmla="*/ 1 h 1080"/>
                <a:gd name="T2" fmla="*/ 0 w 1360"/>
                <a:gd name="T3" fmla="*/ 2 h 1080"/>
                <a:gd name="T4" fmla="*/ 0 w 1360"/>
                <a:gd name="T5" fmla="*/ 4 h 1080"/>
                <a:gd name="T6" fmla="*/ 1 w 1360"/>
                <a:gd name="T7" fmla="*/ 5 h 1080"/>
                <a:gd name="T8" fmla="*/ 3 w 1360"/>
                <a:gd name="T9" fmla="*/ 5 h 1080"/>
                <a:gd name="T10" fmla="*/ 10 w 1360"/>
                <a:gd name="T11" fmla="*/ 10 h 1080"/>
                <a:gd name="T12" fmla="*/ 13 w 1360"/>
                <a:gd name="T13" fmla="*/ 13 h 1080"/>
                <a:gd name="T14" fmla="*/ 15 w 1360"/>
                <a:gd name="T15" fmla="*/ 13 h 1080"/>
                <a:gd name="T16" fmla="*/ 15 w 1360"/>
                <a:gd name="T17" fmla="*/ 10 h 1080"/>
                <a:gd name="T18" fmla="*/ 17 w 1360"/>
                <a:gd name="T19" fmla="*/ 6 h 1080"/>
                <a:gd name="T20" fmla="*/ 13 w 1360"/>
                <a:gd name="T21" fmla="*/ 6 h 1080"/>
                <a:gd name="T22" fmla="*/ 1 w 1360"/>
                <a:gd name="T23" fmla="*/ 0 h 1080"/>
                <a:gd name="T24" fmla="*/ 0 w 1360"/>
                <a:gd name="T25" fmla="*/ 1 h 1080"/>
                <a:gd name="T26" fmla="*/ 0 w 1360"/>
                <a:gd name="T27" fmla="*/ 1 h 10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0"/>
                <a:gd name="T43" fmla="*/ 0 h 1080"/>
                <a:gd name="T44" fmla="*/ 1360 w 1360"/>
                <a:gd name="T45" fmla="*/ 1080 h 10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0" h="1080">
                  <a:moveTo>
                    <a:pt x="6" y="59"/>
                  </a:moveTo>
                  <a:lnTo>
                    <a:pt x="0" y="180"/>
                  </a:lnTo>
                  <a:lnTo>
                    <a:pt x="10" y="314"/>
                  </a:lnTo>
                  <a:lnTo>
                    <a:pt x="78" y="384"/>
                  </a:lnTo>
                  <a:lnTo>
                    <a:pt x="226" y="419"/>
                  </a:lnTo>
                  <a:lnTo>
                    <a:pt x="805" y="844"/>
                  </a:lnTo>
                  <a:lnTo>
                    <a:pt x="1060" y="1040"/>
                  </a:lnTo>
                  <a:lnTo>
                    <a:pt x="1244" y="1080"/>
                  </a:lnTo>
                  <a:lnTo>
                    <a:pt x="1219" y="835"/>
                  </a:lnTo>
                  <a:lnTo>
                    <a:pt x="1360" y="465"/>
                  </a:lnTo>
                  <a:lnTo>
                    <a:pt x="1075" y="450"/>
                  </a:lnTo>
                  <a:lnTo>
                    <a:pt x="50" y="0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3286" y="2193"/>
              <a:ext cx="549" cy="130"/>
            </a:xfrm>
            <a:custGeom>
              <a:avLst/>
              <a:gdLst>
                <a:gd name="T0" fmla="*/ 0 w 1646"/>
                <a:gd name="T1" fmla="*/ 4 h 390"/>
                <a:gd name="T2" fmla="*/ 1 w 1646"/>
                <a:gd name="T3" fmla="*/ 3 h 390"/>
                <a:gd name="T4" fmla="*/ 2 w 1646"/>
                <a:gd name="T5" fmla="*/ 3 h 390"/>
                <a:gd name="T6" fmla="*/ 3 w 1646"/>
                <a:gd name="T7" fmla="*/ 3 h 390"/>
                <a:gd name="T8" fmla="*/ 5 w 1646"/>
                <a:gd name="T9" fmla="*/ 2 h 390"/>
                <a:gd name="T10" fmla="*/ 6 w 1646"/>
                <a:gd name="T11" fmla="*/ 2 h 390"/>
                <a:gd name="T12" fmla="*/ 7 w 1646"/>
                <a:gd name="T13" fmla="*/ 2 h 390"/>
                <a:gd name="T14" fmla="*/ 9 w 1646"/>
                <a:gd name="T15" fmla="*/ 1 h 390"/>
                <a:gd name="T16" fmla="*/ 10 w 1646"/>
                <a:gd name="T17" fmla="*/ 1 h 390"/>
                <a:gd name="T18" fmla="*/ 11 w 1646"/>
                <a:gd name="T19" fmla="*/ 1 h 390"/>
                <a:gd name="T20" fmla="*/ 13 w 1646"/>
                <a:gd name="T21" fmla="*/ 1 h 390"/>
                <a:gd name="T22" fmla="*/ 14 w 1646"/>
                <a:gd name="T23" fmla="*/ 0 h 390"/>
                <a:gd name="T24" fmla="*/ 15 w 1646"/>
                <a:gd name="T25" fmla="*/ 0 h 390"/>
                <a:gd name="T26" fmla="*/ 20 w 1646"/>
                <a:gd name="T27" fmla="*/ 1 h 390"/>
                <a:gd name="T28" fmla="*/ 2 w 1646"/>
                <a:gd name="T29" fmla="*/ 5 h 390"/>
                <a:gd name="T30" fmla="*/ 0 w 1646"/>
                <a:gd name="T31" fmla="*/ 4 h 390"/>
                <a:gd name="T32" fmla="*/ 0 w 1646"/>
                <a:gd name="T33" fmla="*/ 4 h 3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6"/>
                <a:gd name="T52" fmla="*/ 0 h 390"/>
                <a:gd name="T53" fmla="*/ 1646 w 1646"/>
                <a:gd name="T54" fmla="*/ 390 h 39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6" h="390">
                  <a:moveTo>
                    <a:pt x="0" y="292"/>
                  </a:moveTo>
                  <a:lnTo>
                    <a:pt x="53" y="273"/>
                  </a:lnTo>
                  <a:lnTo>
                    <a:pt x="191" y="238"/>
                  </a:lnTo>
                  <a:lnTo>
                    <a:pt x="281" y="216"/>
                  </a:lnTo>
                  <a:lnTo>
                    <a:pt x="383" y="190"/>
                  </a:lnTo>
                  <a:lnTo>
                    <a:pt x="490" y="165"/>
                  </a:lnTo>
                  <a:lnTo>
                    <a:pt x="602" y="139"/>
                  </a:lnTo>
                  <a:lnTo>
                    <a:pt x="715" y="112"/>
                  </a:lnTo>
                  <a:lnTo>
                    <a:pt x="822" y="87"/>
                  </a:lnTo>
                  <a:lnTo>
                    <a:pt x="924" y="64"/>
                  </a:lnTo>
                  <a:lnTo>
                    <a:pt x="1014" y="43"/>
                  </a:lnTo>
                  <a:lnTo>
                    <a:pt x="1150" y="12"/>
                  </a:lnTo>
                  <a:lnTo>
                    <a:pt x="1202" y="0"/>
                  </a:lnTo>
                  <a:lnTo>
                    <a:pt x="1646" y="75"/>
                  </a:lnTo>
                  <a:lnTo>
                    <a:pt x="158" y="39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3279" y="2664"/>
              <a:ext cx="86" cy="139"/>
            </a:xfrm>
            <a:custGeom>
              <a:avLst/>
              <a:gdLst>
                <a:gd name="T0" fmla="*/ 1 w 259"/>
                <a:gd name="T1" fmla="*/ 0 h 417"/>
                <a:gd name="T2" fmla="*/ 3 w 259"/>
                <a:gd name="T3" fmla="*/ 0 h 417"/>
                <a:gd name="T4" fmla="*/ 2 w 259"/>
                <a:gd name="T5" fmla="*/ 3 h 417"/>
                <a:gd name="T6" fmla="*/ 1 w 259"/>
                <a:gd name="T7" fmla="*/ 5 h 417"/>
                <a:gd name="T8" fmla="*/ 0 w 259"/>
                <a:gd name="T9" fmla="*/ 4 h 417"/>
                <a:gd name="T10" fmla="*/ 0 w 259"/>
                <a:gd name="T11" fmla="*/ 1 h 417"/>
                <a:gd name="T12" fmla="*/ 1 w 259"/>
                <a:gd name="T13" fmla="*/ 0 h 417"/>
                <a:gd name="T14" fmla="*/ 1 w 259"/>
                <a:gd name="T15" fmla="*/ 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9"/>
                <a:gd name="T25" fmla="*/ 0 h 417"/>
                <a:gd name="T26" fmla="*/ 259 w 259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9" h="417">
                  <a:moveTo>
                    <a:pt x="75" y="0"/>
                  </a:moveTo>
                  <a:lnTo>
                    <a:pt x="259" y="21"/>
                  </a:lnTo>
                  <a:lnTo>
                    <a:pt x="135" y="241"/>
                  </a:lnTo>
                  <a:lnTo>
                    <a:pt x="110" y="417"/>
                  </a:lnTo>
                  <a:lnTo>
                    <a:pt x="0" y="350"/>
                  </a:lnTo>
                  <a:lnTo>
                    <a:pt x="25" y="8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3216" y="2803"/>
              <a:ext cx="141" cy="82"/>
            </a:xfrm>
            <a:custGeom>
              <a:avLst/>
              <a:gdLst>
                <a:gd name="T0" fmla="*/ 0 w 423"/>
                <a:gd name="T1" fmla="*/ 0 h 247"/>
                <a:gd name="T2" fmla="*/ 2 w 423"/>
                <a:gd name="T3" fmla="*/ 0 h 247"/>
                <a:gd name="T4" fmla="*/ 5 w 423"/>
                <a:gd name="T5" fmla="*/ 2 h 247"/>
                <a:gd name="T6" fmla="*/ 1 w 423"/>
                <a:gd name="T7" fmla="*/ 3 h 247"/>
                <a:gd name="T8" fmla="*/ 0 w 423"/>
                <a:gd name="T9" fmla="*/ 0 h 247"/>
                <a:gd name="T10" fmla="*/ 0 w 423"/>
                <a:gd name="T11" fmla="*/ 0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247"/>
                <a:gd name="T20" fmla="*/ 423 w 423"/>
                <a:gd name="T21" fmla="*/ 247 h 2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247">
                  <a:moveTo>
                    <a:pt x="0" y="16"/>
                  </a:moveTo>
                  <a:lnTo>
                    <a:pt x="174" y="0"/>
                  </a:lnTo>
                  <a:lnTo>
                    <a:pt x="423" y="201"/>
                  </a:lnTo>
                  <a:lnTo>
                    <a:pt x="44" y="24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177" y="2893"/>
              <a:ext cx="793" cy="250"/>
            </a:xfrm>
            <a:custGeom>
              <a:avLst/>
              <a:gdLst>
                <a:gd name="T0" fmla="*/ 2 w 2378"/>
                <a:gd name="T1" fmla="*/ 4 h 751"/>
                <a:gd name="T2" fmla="*/ 2 w 2378"/>
                <a:gd name="T3" fmla="*/ 6 h 751"/>
                <a:gd name="T4" fmla="*/ 0 w 2378"/>
                <a:gd name="T5" fmla="*/ 7 h 751"/>
                <a:gd name="T6" fmla="*/ 7 w 2378"/>
                <a:gd name="T7" fmla="*/ 9 h 751"/>
                <a:gd name="T8" fmla="*/ 21 w 2378"/>
                <a:gd name="T9" fmla="*/ 8 h 751"/>
                <a:gd name="T10" fmla="*/ 22 w 2378"/>
                <a:gd name="T11" fmla="*/ 8 h 751"/>
                <a:gd name="T12" fmla="*/ 24 w 2378"/>
                <a:gd name="T13" fmla="*/ 8 h 751"/>
                <a:gd name="T14" fmla="*/ 25 w 2378"/>
                <a:gd name="T15" fmla="*/ 8 h 751"/>
                <a:gd name="T16" fmla="*/ 27 w 2378"/>
                <a:gd name="T17" fmla="*/ 7 h 751"/>
                <a:gd name="T18" fmla="*/ 27 w 2378"/>
                <a:gd name="T19" fmla="*/ 7 h 751"/>
                <a:gd name="T20" fmla="*/ 28 w 2378"/>
                <a:gd name="T21" fmla="*/ 7 h 751"/>
                <a:gd name="T22" fmla="*/ 29 w 2378"/>
                <a:gd name="T23" fmla="*/ 6 h 751"/>
                <a:gd name="T24" fmla="*/ 29 w 2378"/>
                <a:gd name="T25" fmla="*/ 6 h 751"/>
                <a:gd name="T26" fmla="*/ 29 w 2378"/>
                <a:gd name="T27" fmla="*/ 2 h 751"/>
                <a:gd name="T28" fmla="*/ 27 w 2378"/>
                <a:gd name="T29" fmla="*/ 0 h 751"/>
                <a:gd name="T30" fmla="*/ 18 w 2378"/>
                <a:gd name="T31" fmla="*/ 2 h 751"/>
                <a:gd name="T32" fmla="*/ 2 w 2378"/>
                <a:gd name="T33" fmla="*/ 4 h 751"/>
                <a:gd name="T34" fmla="*/ 2 w 2378"/>
                <a:gd name="T35" fmla="*/ 4 h 7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78"/>
                <a:gd name="T55" fmla="*/ 0 h 751"/>
                <a:gd name="T56" fmla="*/ 2378 w 2378"/>
                <a:gd name="T57" fmla="*/ 751 h 75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78" h="751">
                  <a:moveTo>
                    <a:pt x="155" y="301"/>
                  </a:moveTo>
                  <a:lnTo>
                    <a:pt x="129" y="450"/>
                  </a:lnTo>
                  <a:lnTo>
                    <a:pt x="0" y="601"/>
                  </a:lnTo>
                  <a:lnTo>
                    <a:pt x="563" y="751"/>
                  </a:lnTo>
                  <a:lnTo>
                    <a:pt x="1684" y="647"/>
                  </a:lnTo>
                  <a:lnTo>
                    <a:pt x="1763" y="616"/>
                  </a:lnTo>
                  <a:lnTo>
                    <a:pt x="1913" y="647"/>
                  </a:lnTo>
                  <a:lnTo>
                    <a:pt x="2042" y="630"/>
                  </a:lnTo>
                  <a:lnTo>
                    <a:pt x="2187" y="607"/>
                  </a:lnTo>
                  <a:lnTo>
                    <a:pt x="2221" y="580"/>
                  </a:lnTo>
                  <a:lnTo>
                    <a:pt x="2276" y="534"/>
                  </a:lnTo>
                  <a:lnTo>
                    <a:pt x="2326" y="490"/>
                  </a:lnTo>
                  <a:lnTo>
                    <a:pt x="2348" y="471"/>
                  </a:lnTo>
                  <a:lnTo>
                    <a:pt x="2378" y="186"/>
                  </a:lnTo>
                  <a:lnTo>
                    <a:pt x="2218" y="0"/>
                  </a:lnTo>
                  <a:lnTo>
                    <a:pt x="1439" y="140"/>
                  </a:lnTo>
                  <a:lnTo>
                    <a:pt x="155" y="301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961" y="2573"/>
              <a:ext cx="1021" cy="577"/>
            </a:xfrm>
            <a:custGeom>
              <a:avLst/>
              <a:gdLst>
                <a:gd name="T0" fmla="*/ 0 w 3063"/>
                <a:gd name="T1" fmla="*/ 0 h 1730"/>
                <a:gd name="T2" fmla="*/ 2 w 3063"/>
                <a:gd name="T3" fmla="*/ 0 h 1730"/>
                <a:gd name="T4" fmla="*/ 3 w 3063"/>
                <a:gd name="T5" fmla="*/ 2 h 1730"/>
                <a:gd name="T6" fmla="*/ 4 w 3063"/>
                <a:gd name="T7" fmla="*/ 3 h 1730"/>
                <a:gd name="T8" fmla="*/ 11 w 3063"/>
                <a:gd name="T9" fmla="*/ 8 h 1730"/>
                <a:gd name="T10" fmla="*/ 8 w 3063"/>
                <a:gd name="T11" fmla="*/ 8 h 1730"/>
                <a:gd name="T12" fmla="*/ 10 w 3063"/>
                <a:gd name="T13" fmla="*/ 12 h 1730"/>
                <a:gd name="T14" fmla="*/ 16 w 3063"/>
                <a:gd name="T15" fmla="*/ 11 h 1730"/>
                <a:gd name="T16" fmla="*/ 20 w 3063"/>
                <a:gd name="T17" fmla="*/ 12 h 1730"/>
                <a:gd name="T18" fmla="*/ 30 w 3063"/>
                <a:gd name="T19" fmla="*/ 9 h 1730"/>
                <a:gd name="T20" fmla="*/ 36 w 3063"/>
                <a:gd name="T21" fmla="*/ 9 h 1730"/>
                <a:gd name="T22" fmla="*/ 38 w 3063"/>
                <a:gd name="T23" fmla="*/ 12 h 1730"/>
                <a:gd name="T24" fmla="*/ 37 w 3063"/>
                <a:gd name="T25" fmla="*/ 18 h 1730"/>
                <a:gd name="T26" fmla="*/ 35 w 3063"/>
                <a:gd name="T27" fmla="*/ 19 h 1730"/>
                <a:gd name="T28" fmla="*/ 31 w 3063"/>
                <a:gd name="T29" fmla="*/ 20 h 1730"/>
                <a:gd name="T30" fmla="*/ 29 w 3063"/>
                <a:gd name="T31" fmla="*/ 20 h 1730"/>
                <a:gd name="T32" fmla="*/ 28 w 3063"/>
                <a:gd name="T33" fmla="*/ 20 h 1730"/>
                <a:gd name="T34" fmla="*/ 14 w 3063"/>
                <a:gd name="T35" fmla="*/ 21 h 1730"/>
                <a:gd name="T36" fmla="*/ 7 w 3063"/>
                <a:gd name="T37" fmla="*/ 20 h 1730"/>
                <a:gd name="T38" fmla="*/ 12 w 3063"/>
                <a:gd name="T39" fmla="*/ 19 h 1730"/>
                <a:gd name="T40" fmla="*/ 32 w 3063"/>
                <a:gd name="T41" fmla="*/ 17 h 1730"/>
                <a:gd name="T42" fmla="*/ 35 w 3063"/>
                <a:gd name="T43" fmla="*/ 17 h 1730"/>
                <a:gd name="T44" fmla="*/ 36 w 3063"/>
                <a:gd name="T45" fmla="*/ 14 h 1730"/>
                <a:gd name="T46" fmla="*/ 36 w 3063"/>
                <a:gd name="T47" fmla="*/ 14 h 1730"/>
                <a:gd name="T48" fmla="*/ 35 w 3063"/>
                <a:gd name="T49" fmla="*/ 13 h 1730"/>
                <a:gd name="T50" fmla="*/ 35 w 3063"/>
                <a:gd name="T51" fmla="*/ 13 h 1730"/>
                <a:gd name="T52" fmla="*/ 35 w 3063"/>
                <a:gd name="T53" fmla="*/ 13 h 1730"/>
                <a:gd name="T54" fmla="*/ 34 w 3063"/>
                <a:gd name="T55" fmla="*/ 12 h 1730"/>
                <a:gd name="T56" fmla="*/ 31 w 3063"/>
                <a:gd name="T57" fmla="*/ 12 h 1730"/>
                <a:gd name="T58" fmla="*/ 29 w 3063"/>
                <a:gd name="T59" fmla="*/ 13 h 1730"/>
                <a:gd name="T60" fmla="*/ 28 w 3063"/>
                <a:gd name="T61" fmla="*/ 13 h 1730"/>
                <a:gd name="T62" fmla="*/ 10 w 3063"/>
                <a:gd name="T63" fmla="*/ 15 h 1730"/>
                <a:gd name="T64" fmla="*/ 9 w 3063"/>
                <a:gd name="T65" fmla="*/ 15 h 1730"/>
                <a:gd name="T66" fmla="*/ 0 w 3063"/>
                <a:gd name="T67" fmla="*/ 1 h 1730"/>
                <a:gd name="T68" fmla="*/ 6 w 3063"/>
                <a:gd name="T69" fmla="*/ 9 h 1730"/>
                <a:gd name="T70" fmla="*/ 0 w 3063"/>
                <a:gd name="T71" fmla="*/ 0 h 1730"/>
                <a:gd name="T72" fmla="*/ 0 w 3063"/>
                <a:gd name="T73" fmla="*/ 0 h 17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63"/>
                <a:gd name="T112" fmla="*/ 0 h 1730"/>
                <a:gd name="T113" fmla="*/ 3063 w 3063"/>
                <a:gd name="T114" fmla="*/ 1730 h 17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63" h="1730">
                  <a:moveTo>
                    <a:pt x="15" y="29"/>
                  </a:moveTo>
                  <a:lnTo>
                    <a:pt x="134" y="0"/>
                  </a:lnTo>
                  <a:lnTo>
                    <a:pt x="205" y="184"/>
                  </a:lnTo>
                  <a:lnTo>
                    <a:pt x="306" y="212"/>
                  </a:lnTo>
                  <a:lnTo>
                    <a:pt x="880" y="630"/>
                  </a:lnTo>
                  <a:lnTo>
                    <a:pt x="669" y="680"/>
                  </a:lnTo>
                  <a:lnTo>
                    <a:pt x="809" y="936"/>
                  </a:lnTo>
                  <a:lnTo>
                    <a:pt x="1284" y="885"/>
                  </a:lnTo>
                  <a:lnTo>
                    <a:pt x="1594" y="980"/>
                  </a:lnTo>
                  <a:lnTo>
                    <a:pt x="2453" y="705"/>
                  </a:lnTo>
                  <a:lnTo>
                    <a:pt x="2883" y="730"/>
                  </a:lnTo>
                  <a:lnTo>
                    <a:pt x="3063" y="970"/>
                  </a:lnTo>
                  <a:lnTo>
                    <a:pt x="3014" y="1427"/>
                  </a:lnTo>
                  <a:lnTo>
                    <a:pt x="2858" y="1555"/>
                  </a:lnTo>
                  <a:lnTo>
                    <a:pt x="2537" y="1614"/>
                  </a:lnTo>
                  <a:lnTo>
                    <a:pt x="2388" y="1581"/>
                  </a:lnTo>
                  <a:lnTo>
                    <a:pt x="2269" y="1620"/>
                  </a:lnTo>
                  <a:lnTo>
                    <a:pt x="1115" y="1730"/>
                  </a:lnTo>
                  <a:lnTo>
                    <a:pt x="561" y="1594"/>
                  </a:lnTo>
                  <a:lnTo>
                    <a:pt x="964" y="1535"/>
                  </a:lnTo>
                  <a:lnTo>
                    <a:pt x="2554" y="1409"/>
                  </a:lnTo>
                  <a:lnTo>
                    <a:pt x="2808" y="1395"/>
                  </a:lnTo>
                  <a:lnTo>
                    <a:pt x="2908" y="1160"/>
                  </a:lnTo>
                  <a:lnTo>
                    <a:pt x="2892" y="1133"/>
                  </a:lnTo>
                  <a:lnTo>
                    <a:pt x="2855" y="1074"/>
                  </a:lnTo>
                  <a:lnTo>
                    <a:pt x="2834" y="1042"/>
                  </a:lnTo>
                  <a:lnTo>
                    <a:pt x="2815" y="1012"/>
                  </a:lnTo>
                  <a:lnTo>
                    <a:pt x="2788" y="980"/>
                  </a:lnTo>
                  <a:lnTo>
                    <a:pt x="2536" y="1006"/>
                  </a:lnTo>
                  <a:lnTo>
                    <a:pt x="2372" y="1029"/>
                  </a:lnTo>
                  <a:lnTo>
                    <a:pt x="2298" y="1040"/>
                  </a:lnTo>
                  <a:lnTo>
                    <a:pt x="784" y="1215"/>
                  </a:lnTo>
                  <a:lnTo>
                    <a:pt x="703" y="1237"/>
                  </a:lnTo>
                  <a:lnTo>
                    <a:pt x="0" y="119"/>
                  </a:lnTo>
                  <a:lnTo>
                    <a:pt x="459" y="710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rgbClr val="7A7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660" y="2798"/>
              <a:ext cx="198" cy="60"/>
            </a:xfrm>
            <a:custGeom>
              <a:avLst/>
              <a:gdLst>
                <a:gd name="T0" fmla="*/ 0 w 593"/>
                <a:gd name="T1" fmla="*/ 2 h 178"/>
                <a:gd name="T2" fmla="*/ 5 w 593"/>
                <a:gd name="T3" fmla="*/ 2 h 178"/>
                <a:gd name="T4" fmla="*/ 7 w 593"/>
                <a:gd name="T5" fmla="*/ 2 h 178"/>
                <a:gd name="T6" fmla="*/ 6 w 593"/>
                <a:gd name="T7" fmla="*/ 1 h 178"/>
                <a:gd name="T8" fmla="*/ 7 w 593"/>
                <a:gd name="T9" fmla="*/ 0 h 178"/>
                <a:gd name="T10" fmla="*/ 5 w 593"/>
                <a:gd name="T11" fmla="*/ 0 h 178"/>
                <a:gd name="T12" fmla="*/ 2 w 593"/>
                <a:gd name="T13" fmla="*/ 2 h 178"/>
                <a:gd name="T14" fmla="*/ 0 w 593"/>
                <a:gd name="T15" fmla="*/ 2 h 178"/>
                <a:gd name="T16" fmla="*/ 0 w 593"/>
                <a:gd name="T17" fmla="*/ 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3"/>
                <a:gd name="T28" fmla="*/ 0 h 178"/>
                <a:gd name="T29" fmla="*/ 593 w 593"/>
                <a:gd name="T30" fmla="*/ 178 h 1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3" h="178">
                  <a:moveTo>
                    <a:pt x="0" y="178"/>
                  </a:moveTo>
                  <a:lnTo>
                    <a:pt x="423" y="161"/>
                  </a:lnTo>
                  <a:lnTo>
                    <a:pt x="593" y="142"/>
                  </a:lnTo>
                  <a:lnTo>
                    <a:pt x="519" y="68"/>
                  </a:lnTo>
                  <a:lnTo>
                    <a:pt x="546" y="0"/>
                  </a:lnTo>
                  <a:lnTo>
                    <a:pt x="380" y="29"/>
                  </a:lnTo>
                  <a:lnTo>
                    <a:pt x="155" y="12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948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267" y="2644"/>
              <a:ext cx="88" cy="159"/>
            </a:xfrm>
            <a:custGeom>
              <a:avLst/>
              <a:gdLst>
                <a:gd name="T0" fmla="*/ 0 w 264"/>
                <a:gd name="T1" fmla="*/ 5 h 477"/>
                <a:gd name="T2" fmla="*/ 0 w 264"/>
                <a:gd name="T3" fmla="*/ 3 h 477"/>
                <a:gd name="T4" fmla="*/ 1 w 264"/>
                <a:gd name="T5" fmla="*/ 1 h 477"/>
                <a:gd name="T6" fmla="*/ 1 w 264"/>
                <a:gd name="T7" fmla="*/ 0 h 477"/>
                <a:gd name="T8" fmla="*/ 3 w 264"/>
                <a:gd name="T9" fmla="*/ 1 h 477"/>
                <a:gd name="T10" fmla="*/ 3 w 264"/>
                <a:gd name="T11" fmla="*/ 1 h 477"/>
                <a:gd name="T12" fmla="*/ 1 w 264"/>
                <a:gd name="T13" fmla="*/ 2 h 477"/>
                <a:gd name="T14" fmla="*/ 1 w 264"/>
                <a:gd name="T15" fmla="*/ 3 h 477"/>
                <a:gd name="T16" fmla="*/ 1 w 264"/>
                <a:gd name="T17" fmla="*/ 5 h 477"/>
                <a:gd name="T18" fmla="*/ 2 w 264"/>
                <a:gd name="T19" fmla="*/ 6 h 477"/>
                <a:gd name="T20" fmla="*/ 0 w 264"/>
                <a:gd name="T21" fmla="*/ 5 h 477"/>
                <a:gd name="T22" fmla="*/ 0 w 264"/>
                <a:gd name="T23" fmla="*/ 5 h 4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4"/>
                <a:gd name="T37" fmla="*/ 0 h 477"/>
                <a:gd name="T38" fmla="*/ 264 w 264"/>
                <a:gd name="T39" fmla="*/ 477 h 4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4" h="477">
                  <a:moveTo>
                    <a:pt x="9" y="420"/>
                  </a:moveTo>
                  <a:lnTo>
                    <a:pt x="0" y="266"/>
                  </a:lnTo>
                  <a:lnTo>
                    <a:pt x="59" y="96"/>
                  </a:lnTo>
                  <a:lnTo>
                    <a:pt x="109" y="0"/>
                  </a:lnTo>
                  <a:lnTo>
                    <a:pt x="264" y="81"/>
                  </a:lnTo>
                  <a:lnTo>
                    <a:pt x="214" y="106"/>
                  </a:lnTo>
                  <a:lnTo>
                    <a:pt x="119" y="131"/>
                  </a:lnTo>
                  <a:lnTo>
                    <a:pt x="73" y="245"/>
                  </a:lnTo>
                  <a:lnTo>
                    <a:pt x="73" y="366"/>
                  </a:lnTo>
                  <a:lnTo>
                    <a:pt x="144" y="477"/>
                  </a:lnTo>
                  <a:lnTo>
                    <a:pt x="9" y="420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283" y="2186"/>
              <a:ext cx="462" cy="165"/>
            </a:xfrm>
            <a:custGeom>
              <a:avLst/>
              <a:gdLst>
                <a:gd name="T0" fmla="*/ 0 w 1385"/>
                <a:gd name="T1" fmla="*/ 4 h 496"/>
                <a:gd name="T2" fmla="*/ 14 w 1385"/>
                <a:gd name="T3" fmla="*/ 0 h 496"/>
                <a:gd name="T4" fmla="*/ 16 w 1385"/>
                <a:gd name="T5" fmla="*/ 0 h 496"/>
                <a:gd name="T6" fmla="*/ 3 w 1385"/>
                <a:gd name="T7" fmla="*/ 4 h 496"/>
                <a:gd name="T8" fmla="*/ 17 w 1385"/>
                <a:gd name="T9" fmla="*/ 1 h 496"/>
                <a:gd name="T10" fmla="*/ 4 w 1385"/>
                <a:gd name="T11" fmla="*/ 6 h 496"/>
                <a:gd name="T12" fmla="*/ 0 w 1385"/>
                <a:gd name="T13" fmla="*/ 4 h 496"/>
                <a:gd name="T14" fmla="*/ 0 w 1385"/>
                <a:gd name="T15" fmla="*/ 4 h 4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5"/>
                <a:gd name="T25" fmla="*/ 0 h 496"/>
                <a:gd name="T26" fmla="*/ 1385 w 1385"/>
                <a:gd name="T27" fmla="*/ 496 h 4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5" h="496">
                  <a:moveTo>
                    <a:pt x="0" y="297"/>
                  </a:moveTo>
                  <a:lnTo>
                    <a:pt x="1110" y="0"/>
                  </a:lnTo>
                  <a:lnTo>
                    <a:pt x="1255" y="31"/>
                  </a:lnTo>
                  <a:lnTo>
                    <a:pt x="269" y="309"/>
                  </a:lnTo>
                  <a:lnTo>
                    <a:pt x="1385" y="121"/>
                  </a:lnTo>
                  <a:lnTo>
                    <a:pt x="291" y="496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184" y="2785"/>
              <a:ext cx="198" cy="100"/>
            </a:xfrm>
            <a:custGeom>
              <a:avLst/>
              <a:gdLst>
                <a:gd name="T0" fmla="*/ 0 w 595"/>
                <a:gd name="T1" fmla="*/ 1 h 300"/>
                <a:gd name="T2" fmla="*/ 2 w 595"/>
                <a:gd name="T3" fmla="*/ 0 h 300"/>
                <a:gd name="T4" fmla="*/ 5 w 595"/>
                <a:gd name="T5" fmla="*/ 2 h 300"/>
                <a:gd name="T6" fmla="*/ 7 w 595"/>
                <a:gd name="T7" fmla="*/ 3 h 300"/>
                <a:gd name="T8" fmla="*/ 6 w 595"/>
                <a:gd name="T9" fmla="*/ 3 h 300"/>
                <a:gd name="T10" fmla="*/ 5 w 595"/>
                <a:gd name="T11" fmla="*/ 2 h 300"/>
                <a:gd name="T12" fmla="*/ 4 w 595"/>
                <a:gd name="T13" fmla="*/ 1 h 300"/>
                <a:gd name="T14" fmla="*/ 2 w 595"/>
                <a:gd name="T15" fmla="*/ 1 h 300"/>
                <a:gd name="T16" fmla="*/ 2 w 595"/>
                <a:gd name="T17" fmla="*/ 4 h 300"/>
                <a:gd name="T18" fmla="*/ 0 w 595"/>
                <a:gd name="T19" fmla="*/ 1 h 300"/>
                <a:gd name="T20" fmla="*/ 0 w 595"/>
                <a:gd name="T21" fmla="*/ 1 h 3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5"/>
                <a:gd name="T34" fmla="*/ 0 h 300"/>
                <a:gd name="T35" fmla="*/ 595 w 595"/>
                <a:gd name="T36" fmla="*/ 300 h 3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5" h="300">
                  <a:moveTo>
                    <a:pt x="0" y="44"/>
                  </a:moveTo>
                  <a:lnTo>
                    <a:pt x="187" y="0"/>
                  </a:lnTo>
                  <a:lnTo>
                    <a:pt x="428" y="131"/>
                  </a:lnTo>
                  <a:lnTo>
                    <a:pt x="595" y="251"/>
                  </a:lnTo>
                  <a:lnTo>
                    <a:pt x="490" y="269"/>
                  </a:lnTo>
                  <a:lnTo>
                    <a:pt x="375" y="193"/>
                  </a:lnTo>
                  <a:lnTo>
                    <a:pt x="291" y="109"/>
                  </a:lnTo>
                  <a:lnTo>
                    <a:pt x="155" y="94"/>
                  </a:lnTo>
                  <a:lnTo>
                    <a:pt x="140" y="30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493" y="2413"/>
              <a:ext cx="151" cy="403"/>
            </a:xfrm>
            <a:custGeom>
              <a:avLst/>
              <a:gdLst>
                <a:gd name="T0" fmla="*/ 1 w 452"/>
                <a:gd name="T1" fmla="*/ 1 h 1211"/>
                <a:gd name="T2" fmla="*/ 4 w 452"/>
                <a:gd name="T3" fmla="*/ 0 h 1211"/>
                <a:gd name="T4" fmla="*/ 6 w 452"/>
                <a:gd name="T5" fmla="*/ 1 h 1211"/>
                <a:gd name="T6" fmla="*/ 4 w 452"/>
                <a:gd name="T7" fmla="*/ 10 h 1211"/>
                <a:gd name="T8" fmla="*/ 2 w 452"/>
                <a:gd name="T9" fmla="*/ 11 h 1211"/>
                <a:gd name="T10" fmla="*/ 2 w 452"/>
                <a:gd name="T11" fmla="*/ 15 h 1211"/>
                <a:gd name="T12" fmla="*/ 1 w 452"/>
                <a:gd name="T13" fmla="*/ 13 h 1211"/>
                <a:gd name="T14" fmla="*/ 1 w 452"/>
                <a:gd name="T15" fmla="*/ 12 h 1211"/>
                <a:gd name="T16" fmla="*/ 0 w 452"/>
                <a:gd name="T17" fmla="*/ 10 h 1211"/>
                <a:gd name="T18" fmla="*/ 0 w 452"/>
                <a:gd name="T19" fmla="*/ 10 h 1211"/>
                <a:gd name="T20" fmla="*/ 0 w 452"/>
                <a:gd name="T21" fmla="*/ 10 h 1211"/>
                <a:gd name="T22" fmla="*/ 0 w 452"/>
                <a:gd name="T23" fmla="*/ 9 h 1211"/>
                <a:gd name="T24" fmla="*/ 0 w 452"/>
                <a:gd name="T25" fmla="*/ 7 h 1211"/>
                <a:gd name="T26" fmla="*/ 1 w 452"/>
                <a:gd name="T27" fmla="*/ 5 h 1211"/>
                <a:gd name="T28" fmla="*/ 1 w 452"/>
                <a:gd name="T29" fmla="*/ 4 h 1211"/>
                <a:gd name="T30" fmla="*/ 0 w 452"/>
                <a:gd name="T31" fmla="*/ 1 h 1211"/>
                <a:gd name="T32" fmla="*/ 1 w 452"/>
                <a:gd name="T33" fmla="*/ 1 h 1211"/>
                <a:gd name="T34" fmla="*/ 1 w 452"/>
                <a:gd name="T35" fmla="*/ 1 h 1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2"/>
                <a:gd name="T55" fmla="*/ 0 h 1211"/>
                <a:gd name="T56" fmla="*/ 452 w 452"/>
                <a:gd name="T57" fmla="*/ 1211 h 1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2" h="1211">
                  <a:moveTo>
                    <a:pt x="71" y="96"/>
                  </a:moveTo>
                  <a:lnTo>
                    <a:pt x="362" y="0"/>
                  </a:lnTo>
                  <a:lnTo>
                    <a:pt x="452" y="110"/>
                  </a:lnTo>
                  <a:lnTo>
                    <a:pt x="322" y="776"/>
                  </a:lnTo>
                  <a:lnTo>
                    <a:pt x="186" y="896"/>
                  </a:lnTo>
                  <a:lnTo>
                    <a:pt x="182" y="1211"/>
                  </a:lnTo>
                  <a:lnTo>
                    <a:pt x="71" y="1086"/>
                  </a:lnTo>
                  <a:lnTo>
                    <a:pt x="49" y="941"/>
                  </a:lnTo>
                  <a:lnTo>
                    <a:pt x="27" y="841"/>
                  </a:lnTo>
                  <a:lnTo>
                    <a:pt x="5" y="794"/>
                  </a:lnTo>
                  <a:lnTo>
                    <a:pt x="0" y="772"/>
                  </a:lnTo>
                  <a:lnTo>
                    <a:pt x="5" y="716"/>
                  </a:lnTo>
                  <a:lnTo>
                    <a:pt x="30" y="549"/>
                  </a:lnTo>
                  <a:lnTo>
                    <a:pt x="61" y="382"/>
                  </a:lnTo>
                  <a:lnTo>
                    <a:pt x="77" y="305"/>
                  </a:lnTo>
                  <a:lnTo>
                    <a:pt x="37" y="121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FF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3510" y="2396"/>
              <a:ext cx="158" cy="430"/>
            </a:xfrm>
            <a:custGeom>
              <a:avLst/>
              <a:gdLst>
                <a:gd name="T0" fmla="*/ 0 w 474"/>
                <a:gd name="T1" fmla="*/ 1 h 1290"/>
                <a:gd name="T2" fmla="*/ 5 w 474"/>
                <a:gd name="T3" fmla="*/ 0 h 1290"/>
                <a:gd name="T4" fmla="*/ 6 w 474"/>
                <a:gd name="T5" fmla="*/ 3 h 1290"/>
                <a:gd name="T6" fmla="*/ 4 w 474"/>
                <a:gd name="T7" fmla="*/ 9 h 1290"/>
                <a:gd name="T8" fmla="*/ 5 w 474"/>
                <a:gd name="T9" fmla="*/ 12 h 1290"/>
                <a:gd name="T10" fmla="*/ 3 w 474"/>
                <a:gd name="T11" fmla="*/ 12 h 1290"/>
                <a:gd name="T12" fmla="*/ 2 w 474"/>
                <a:gd name="T13" fmla="*/ 16 h 1290"/>
                <a:gd name="T14" fmla="*/ 1 w 474"/>
                <a:gd name="T15" fmla="*/ 13 h 1290"/>
                <a:gd name="T16" fmla="*/ 0 w 474"/>
                <a:gd name="T17" fmla="*/ 10 h 1290"/>
                <a:gd name="T18" fmla="*/ 1 w 474"/>
                <a:gd name="T19" fmla="*/ 6 h 1290"/>
                <a:gd name="T20" fmla="*/ 0 w 474"/>
                <a:gd name="T21" fmla="*/ 4 h 1290"/>
                <a:gd name="T22" fmla="*/ 2 w 474"/>
                <a:gd name="T23" fmla="*/ 3 h 1290"/>
                <a:gd name="T24" fmla="*/ 3 w 474"/>
                <a:gd name="T25" fmla="*/ 3 h 1290"/>
                <a:gd name="T26" fmla="*/ 2 w 474"/>
                <a:gd name="T27" fmla="*/ 4 h 1290"/>
                <a:gd name="T28" fmla="*/ 3 w 474"/>
                <a:gd name="T29" fmla="*/ 5 h 1290"/>
                <a:gd name="T30" fmla="*/ 1 w 474"/>
                <a:gd name="T31" fmla="*/ 9 h 1290"/>
                <a:gd name="T32" fmla="*/ 2 w 474"/>
                <a:gd name="T33" fmla="*/ 8 h 1290"/>
                <a:gd name="T34" fmla="*/ 1 w 474"/>
                <a:gd name="T35" fmla="*/ 11 h 1290"/>
                <a:gd name="T36" fmla="*/ 3 w 474"/>
                <a:gd name="T37" fmla="*/ 10 h 1290"/>
                <a:gd name="T38" fmla="*/ 3 w 474"/>
                <a:gd name="T39" fmla="*/ 7 h 1290"/>
                <a:gd name="T40" fmla="*/ 3 w 474"/>
                <a:gd name="T41" fmla="*/ 6 h 1290"/>
                <a:gd name="T42" fmla="*/ 4 w 474"/>
                <a:gd name="T43" fmla="*/ 4 h 1290"/>
                <a:gd name="T44" fmla="*/ 4 w 474"/>
                <a:gd name="T45" fmla="*/ 4 h 1290"/>
                <a:gd name="T46" fmla="*/ 4 w 474"/>
                <a:gd name="T47" fmla="*/ 2 h 1290"/>
                <a:gd name="T48" fmla="*/ 2 w 474"/>
                <a:gd name="T49" fmla="*/ 2 h 1290"/>
                <a:gd name="T50" fmla="*/ 2 w 474"/>
                <a:gd name="T51" fmla="*/ 1 h 1290"/>
                <a:gd name="T52" fmla="*/ 0 w 474"/>
                <a:gd name="T53" fmla="*/ 2 h 1290"/>
                <a:gd name="T54" fmla="*/ 0 w 474"/>
                <a:gd name="T55" fmla="*/ 1 h 1290"/>
                <a:gd name="T56" fmla="*/ 0 w 474"/>
                <a:gd name="T57" fmla="*/ 1 h 12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4"/>
                <a:gd name="T88" fmla="*/ 0 h 1290"/>
                <a:gd name="T89" fmla="*/ 474 w 474"/>
                <a:gd name="T90" fmla="*/ 1290 h 12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4" h="1290">
                  <a:moveTo>
                    <a:pt x="0" y="109"/>
                  </a:moveTo>
                  <a:lnTo>
                    <a:pt x="369" y="0"/>
                  </a:lnTo>
                  <a:lnTo>
                    <a:pt x="474" y="214"/>
                  </a:lnTo>
                  <a:lnTo>
                    <a:pt x="310" y="689"/>
                  </a:lnTo>
                  <a:lnTo>
                    <a:pt x="434" y="1005"/>
                  </a:lnTo>
                  <a:lnTo>
                    <a:pt x="230" y="959"/>
                  </a:lnTo>
                  <a:lnTo>
                    <a:pt x="140" y="1290"/>
                  </a:lnTo>
                  <a:lnTo>
                    <a:pt x="57" y="1026"/>
                  </a:lnTo>
                  <a:lnTo>
                    <a:pt x="15" y="779"/>
                  </a:lnTo>
                  <a:lnTo>
                    <a:pt x="90" y="509"/>
                  </a:lnTo>
                  <a:lnTo>
                    <a:pt x="34" y="304"/>
                  </a:lnTo>
                  <a:lnTo>
                    <a:pt x="124" y="214"/>
                  </a:lnTo>
                  <a:lnTo>
                    <a:pt x="230" y="244"/>
                  </a:lnTo>
                  <a:lnTo>
                    <a:pt x="190" y="339"/>
                  </a:lnTo>
                  <a:lnTo>
                    <a:pt x="264" y="390"/>
                  </a:lnTo>
                  <a:lnTo>
                    <a:pt x="115" y="689"/>
                  </a:lnTo>
                  <a:lnTo>
                    <a:pt x="190" y="675"/>
                  </a:lnTo>
                  <a:lnTo>
                    <a:pt x="115" y="900"/>
                  </a:lnTo>
                  <a:lnTo>
                    <a:pt x="214" y="785"/>
                  </a:lnTo>
                  <a:lnTo>
                    <a:pt x="260" y="555"/>
                  </a:lnTo>
                  <a:lnTo>
                    <a:pt x="260" y="484"/>
                  </a:lnTo>
                  <a:lnTo>
                    <a:pt x="339" y="314"/>
                  </a:lnTo>
                  <a:lnTo>
                    <a:pt x="285" y="300"/>
                  </a:lnTo>
                  <a:lnTo>
                    <a:pt x="304" y="170"/>
                  </a:lnTo>
                  <a:lnTo>
                    <a:pt x="180" y="149"/>
                  </a:lnTo>
                  <a:lnTo>
                    <a:pt x="199" y="99"/>
                  </a:lnTo>
                  <a:lnTo>
                    <a:pt x="25" y="195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FF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3022" y="2563"/>
              <a:ext cx="265" cy="228"/>
            </a:xfrm>
            <a:custGeom>
              <a:avLst/>
              <a:gdLst>
                <a:gd name="T0" fmla="*/ 0 w 794"/>
                <a:gd name="T1" fmla="*/ 2 h 686"/>
                <a:gd name="T2" fmla="*/ 1 w 794"/>
                <a:gd name="T3" fmla="*/ 0 h 686"/>
                <a:gd name="T4" fmla="*/ 2 w 794"/>
                <a:gd name="T5" fmla="*/ 0 h 686"/>
                <a:gd name="T6" fmla="*/ 2 w 794"/>
                <a:gd name="T7" fmla="*/ 1 h 686"/>
                <a:gd name="T8" fmla="*/ 4 w 794"/>
                <a:gd name="T9" fmla="*/ 4 h 686"/>
                <a:gd name="T10" fmla="*/ 8 w 794"/>
                <a:gd name="T11" fmla="*/ 6 h 686"/>
                <a:gd name="T12" fmla="*/ 10 w 794"/>
                <a:gd name="T13" fmla="*/ 4 h 686"/>
                <a:gd name="T14" fmla="*/ 9 w 794"/>
                <a:gd name="T15" fmla="*/ 8 h 686"/>
                <a:gd name="T16" fmla="*/ 1 w 794"/>
                <a:gd name="T17" fmla="*/ 3 h 686"/>
                <a:gd name="T18" fmla="*/ 0 w 794"/>
                <a:gd name="T19" fmla="*/ 3 h 686"/>
                <a:gd name="T20" fmla="*/ 0 w 794"/>
                <a:gd name="T21" fmla="*/ 2 h 686"/>
                <a:gd name="T22" fmla="*/ 0 w 794"/>
                <a:gd name="T23" fmla="*/ 2 h 6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4"/>
                <a:gd name="T37" fmla="*/ 0 h 686"/>
                <a:gd name="T38" fmla="*/ 794 w 794"/>
                <a:gd name="T39" fmla="*/ 686 h 6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4" h="686">
                  <a:moveTo>
                    <a:pt x="0" y="136"/>
                  </a:moveTo>
                  <a:lnTo>
                    <a:pt x="60" y="40"/>
                  </a:lnTo>
                  <a:lnTo>
                    <a:pt x="134" y="0"/>
                  </a:lnTo>
                  <a:lnTo>
                    <a:pt x="144" y="96"/>
                  </a:lnTo>
                  <a:lnTo>
                    <a:pt x="349" y="291"/>
                  </a:lnTo>
                  <a:lnTo>
                    <a:pt x="653" y="466"/>
                  </a:lnTo>
                  <a:lnTo>
                    <a:pt x="794" y="341"/>
                  </a:lnTo>
                  <a:lnTo>
                    <a:pt x="714" y="686"/>
                  </a:lnTo>
                  <a:lnTo>
                    <a:pt x="100" y="230"/>
                  </a:lnTo>
                  <a:lnTo>
                    <a:pt x="20" y="215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3016" y="2503"/>
              <a:ext cx="301" cy="173"/>
            </a:xfrm>
            <a:custGeom>
              <a:avLst/>
              <a:gdLst>
                <a:gd name="T0" fmla="*/ 0 w 902"/>
                <a:gd name="T1" fmla="*/ 0 h 521"/>
                <a:gd name="T2" fmla="*/ 0 w 902"/>
                <a:gd name="T3" fmla="*/ 1 h 521"/>
                <a:gd name="T4" fmla="*/ 2 w 902"/>
                <a:gd name="T5" fmla="*/ 1 h 521"/>
                <a:gd name="T6" fmla="*/ 9 w 902"/>
                <a:gd name="T7" fmla="*/ 5 h 521"/>
                <a:gd name="T8" fmla="*/ 10 w 902"/>
                <a:gd name="T9" fmla="*/ 6 h 521"/>
                <a:gd name="T10" fmla="*/ 11 w 902"/>
                <a:gd name="T11" fmla="*/ 5 h 521"/>
                <a:gd name="T12" fmla="*/ 1 w 902"/>
                <a:gd name="T13" fmla="*/ 0 h 521"/>
                <a:gd name="T14" fmla="*/ 0 w 902"/>
                <a:gd name="T15" fmla="*/ 0 h 521"/>
                <a:gd name="T16" fmla="*/ 0 w 902"/>
                <a:gd name="T17" fmla="*/ 0 h 5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02"/>
                <a:gd name="T28" fmla="*/ 0 h 521"/>
                <a:gd name="T29" fmla="*/ 902 w 902"/>
                <a:gd name="T30" fmla="*/ 521 h 5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02" h="521">
                  <a:moveTo>
                    <a:pt x="32" y="40"/>
                  </a:moveTo>
                  <a:lnTo>
                    <a:pt x="0" y="102"/>
                  </a:lnTo>
                  <a:lnTo>
                    <a:pt x="143" y="121"/>
                  </a:lnTo>
                  <a:lnTo>
                    <a:pt x="767" y="446"/>
                  </a:lnTo>
                  <a:lnTo>
                    <a:pt x="812" y="521"/>
                  </a:lnTo>
                  <a:lnTo>
                    <a:pt x="902" y="435"/>
                  </a:lnTo>
                  <a:lnTo>
                    <a:pt x="93" y="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3327" y="2600"/>
              <a:ext cx="753" cy="300"/>
            </a:xfrm>
            <a:custGeom>
              <a:avLst/>
              <a:gdLst>
                <a:gd name="T0" fmla="*/ 0 w 2259"/>
                <a:gd name="T1" fmla="*/ 6 h 900"/>
                <a:gd name="T2" fmla="*/ 1 w 2259"/>
                <a:gd name="T3" fmla="*/ 8 h 900"/>
                <a:gd name="T4" fmla="*/ 3 w 2259"/>
                <a:gd name="T5" fmla="*/ 9 h 900"/>
                <a:gd name="T6" fmla="*/ 3 w 2259"/>
                <a:gd name="T7" fmla="*/ 6 h 900"/>
                <a:gd name="T8" fmla="*/ 4 w 2259"/>
                <a:gd name="T9" fmla="*/ 4 h 900"/>
                <a:gd name="T10" fmla="*/ 2 w 2259"/>
                <a:gd name="T11" fmla="*/ 4 h 900"/>
                <a:gd name="T12" fmla="*/ 2 w 2259"/>
                <a:gd name="T13" fmla="*/ 5 h 900"/>
                <a:gd name="T14" fmla="*/ 2 w 2259"/>
                <a:gd name="T15" fmla="*/ 4 h 900"/>
                <a:gd name="T16" fmla="*/ 2 w 2259"/>
                <a:gd name="T17" fmla="*/ 2 h 900"/>
                <a:gd name="T18" fmla="*/ 6 w 2259"/>
                <a:gd name="T19" fmla="*/ 0 h 900"/>
                <a:gd name="T20" fmla="*/ 6 w 2259"/>
                <a:gd name="T21" fmla="*/ 3 h 900"/>
                <a:gd name="T22" fmla="*/ 5 w 2259"/>
                <a:gd name="T23" fmla="*/ 3 h 900"/>
                <a:gd name="T24" fmla="*/ 5 w 2259"/>
                <a:gd name="T25" fmla="*/ 7 h 900"/>
                <a:gd name="T26" fmla="*/ 6 w 2259"/>
                <a:gd name="T27" fmla="*/ 9 h 900"/>
                <a:gd name="T28" fmla="*/ 23 w 2259"/>
                <a:gd name="T29" fmla="*/ 4 h 900"/>
                <a:gd name="T30" fmla="*/ 22 w 2259"/>
                <a:gd name="T31" fmla="*/ 1 h 900"/>
                <a:gd name="T32" fmla="*/ 28 w 2259"/>
                <a:gd name="T33" fmla="*/ 4 h 900"/>
                <a:gd name="T34" fmla="*/ 27 w 2259"/>
                <a:gd name="T35" fmla="*/ 4 h 900"/>
                <a:gd name="T36" fmla="*/ 6 w 2259"/>
                <a:gd name="T37" fmla="*/ 11 h 900"/>
                <a:gd name="T38" fmla="*/ 4 w 2259"/>
                <a:gd name="T39" fmla="*/ 11 h 900"/>
                <a:gd name="T40" fmla="*/ 1 w 2259"/>
                <a:gd name="T41" fmla="*/ 9 h 900"/>
                <a:gd name="T42" fmla="*/ 0 w 2259"/>
                <a:gd name="T43" fmla="*/ 7 h 900"/>
                <a:gd name="T44" fmla="*/ 0 w 2259"/>
                <a:gd name="T45" fmla="*/ 6 h 900"/>
                <a:gd name="T46" fmla="*/ 0 w 2259"/>
                <a:gd name="T47" fmla="*/ 6 h 9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59"/>
                <a:gd name="T73" fmla="*/ 0 h 900"/>
                <a:gd name="T74" fmla="*/ 2259 w 2259"/>
                <a:gd name="T75" fmla="*/ 900 h 90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59" h="900">
                  <a:moveTo>
                    <a:pt x="11" y="515"/>
                  </a:moveTo>
                  <a:lnTo>
                    <a:pt x="90" y="655"/>
                  </a:lnTo>
                  <a:lnTo>
                    <a:pt x="226" y="709"/>
                  </a:lnTo>
                  <a:lnTo>
                    <a:pt x="231" y="510"/>
                  </a:lnTo>
                  <a:lnTo>
                    <a:pt x="321" y="284"/>
                  </a:lnTo>
                  <a:lnTo>
                    <a:pt x="201" y="345"/>
                  </a:lnTo>
                  <a:lnTo>
                    <a:pt x="155" y="379"/>
                  </a:lnTo>
                  <a:lnTo>
                    <a:pt x="141" y="315"/>
                  </a:lnTo>
                  <a:lnTo>
                    <a:pt x="146" y="184"/>
                  </a:lnTo>
                  <a:lnTo>
                    <a:pt x="511" y="0"/>
                  </a:lnTo>
                  <a:lnTo>
                    <a:pt x="504" y="233"/>
                  </a:lnTo>
                  <a:lnTo>
                    <a:pt x="437" y="283"/>
                  </a:lnTo>
                  <a:lnTo>
                    <a:pt x="390" y="540"/>
                  </a:lnTo>
                  <a:lnTo>
                    <a:pt x="481" y="730"/>
                  </a:lnTo>
                  <a:lnTo>
                    <a:pt x="1885" y="305"/>
                  </a:lnTo>
                  <a:lnTo>
                    <a:pt x="1780" y="100"/>
                  </a:lnTo>
                  <a:lnTo>
                    <a:pt x="2259" y="299"/>
                  </a:lnTo>
                  <a:lnTo>
                    <a:pt x="2179" y="355"/>
                  </a:lnTo>
                  <a:lnTo>
                    <a:pt x="496" y="900"/>
                  </a:lnTo>
                  <a:lnTo>
                    <a:pt x="349" y="864"/>
                  </a:lnTo>
                  <a:lnTo>
                    <a:pt x="46" y="740"/>
                  </a:lnTo>
                  <a:lnTo>
                    <a:pt x="0" y="600"/>
                  </a:lnTo>
                  <a:lnTo>
                    <a:pt x="11" y="515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3610" y="2471"/>
              <a:ext cx="447" cy="195"/>
            </a:xfrm>
            <a:custGeom>
              <a:avLst/>
              <a:gdLst>
                <a:gd name="T0" fmla="*/ 1 w 1340"/>
                <a:gd name="T1" fmla="*/ 3 h 586"/>
                <a:gd name="T2" fmla="*/ 8 w 1340"/>
                <a:gd name="T3" fmla="*/ 0 h 586"/>
                <a:gd name="T4" fmla="*/ 17 w 1340"/>
                <a:gd name="T5" fmla="*/ 2 h 586"/>
                <a:gd name="T6" fmla="*/ 15 w 1340"/>
                <a:gd name="T7" fmla="*/ 3 h 586"/>
                <a:gd name="T8" fmla="*/ 0 w 1340"/>
                <a:gd name="T9" fmla="*/ 7 h 586"/>
                <a:gd name="T10" fmla="*/ 0 w 1340"/>
                <a:gd name="T11" fmla="*/ 5 h 586"/>
                <a:gd name="T12" fmla="*/ 1 w 1340"/>
                <a:gd name="T13" fmla="*/ 3 h 586"/>
                <a:gd name="T14" fmla="*/ 1 w 1340"/>
                <a:gd name="T15" fmla="*/ 3 h 5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0"/>
                <a:gd name="T25" fmla="*/ 0 h 586"/>
                <a:gd name="T26" fmla="*/ 1340 w 1340"/>
                <a:gd name="T27" fmla="*/ 586 h 5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0" h="586">
                  <a:moveTo>
                    <a:pt x="100" y="210"/>
                  </a:moveTo>
                  <a:lnTo>
                    <a:pt x="634" y="0"/>
                  </a:lnTo>
                  <a:lnTo>
                    <a:pt x="1340" y="170"/>
                  </a:lnTo>
                  <a:lnTo>
                    <a:pt x="1208" y="256"/>
                  </a:lnTo>
                  <a:lnTo>
                    <a:pt x="14" y="586"/>
                  </a:lnTo>
                  <a:lnTo>
                    <a:pt x="0" y="436"/>
                  </a:lnTo>
                  <a:lnTo>
                    <a:pt x="100" y="21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913" y="2415"/>
              <a:ext cx="462" cy="256"/>
            </a:xfrm>
            <a:custGeom>
              <a:avLst/>
              <a:gdLst>
                <a:gd name="T0" fmla="*/ 0 w 1387"/>
                <a:gd name="T1" fmla="*/ 1 h 770"/>
                <a:gd name="T2" fmla="*/ 0 w 1387"/>
                <a:gd name="T3" fmla="*/ 0 h 770"/>
                <a:gd name="T4" fmla="*/ 17 w 1387"/>
                <a:gd name="T5" fmla="*/ 8 h 770"/>
                <a:gd name="T6" fmla="*/ 17 w 1387"/>
                <a:gd name="T7" fmla="*/ 9 h 770"/>
                <a:gd name="T8" fmla="*/ 0 w 1387"/>
                <a:gd name="T9" fmla="*/ 1 h 770"/>
                <a:gd name="T10" fmla="*/ 0 w 1387"/>
                <a:gd name="T11" fmla="*/ 1 h 7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7"/>
                <a:gd name="T19" fmla="*/ 0 h 770"/>
                <a:gd name="T20" fmla="*/ 1387 w 1387"/>
                <a:gd name="T21" fmla="*/ 770 h 7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7" h="770">
                  <a:moveTo>
                    <a:pt x="0" y="45"/>
                  </a:moveTo>
                  <a:lnTo>
                    <a:pt x="24" y="0"/>
                  </a:lnTo>
                  <a:lnTo>
                    <a:pt x="1387" y="659"/>
                  </a:lnTo>
                  <a:lnTo>
                    <a:pt x="1356" y="77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991" y="2249"/>
              <a:ext cx="931" cy="316"/>
            </a:xfrm>
            <a:custGeom>
              <a:avLst/>
              <a:gdLst>
                <a:gd name="T0" fmla="*/ 0 w 2793"/>
                <a:gd name="T1" fmla="*/ 3 h 946"/>
                <a:gd name="T2" fmla="*/ 15 w 2793"/>
                <a:gd name="T3" fmla="*/ 9 h 946"/>
                <a:gd name="T4" fmla="*/ 14 w 2793"/>
                <a:gd name="T5" fmla="*/ 12 h 946"/>
                <a:gd name="T6" fmla="*/ 18 w 2793"/>
                <a:gd name="T7" fmla="*/ 11 h 946"/>
                <a:gd name="T8" fmla="*/ 20 w 2793"/>
                <a:gd name="T9" fmla="*/ 10 h 946"/>
                <a:gd name="T10" fmla="*/ 19 w 2793"/>
                <a:gd name="T11" fmla="*/ 7 h 946"/>
                <a:gd name="T12" fmla="*/ 24 w 2793"/>
                <a:gd name="T13" fmla="*/ 5 h 946"/>
                <a:gd name="T14" fmla="*/ 25 w 2793"/>
                <a:gd name="T15" fmla="*/ 7 h 946"/>
                <a:gd name="T16" fmla="*/ 24 w 2793"/>
                <a:gd name="T17" fmla="*/ 10 h 946"/>
                <a:gd name="T18" fmla="*/ 31 w 2793"/>
                <a:gd name="T19" fmla="*/ 7 h 946"/>
                <a:gd name="T20" fmla="*/ 33 w 2793"/>
                <a:gd name="T21" fmla="*/ 7 h 946"/>
                <a:gd name="T22" fmla="*/ 34 w 2793"/>
                <a:gd name="T23" fmla="*/ 4 h 946"/>
                <a:gd name="T24" fmla="*/ 34 w 2793"/>
                <a:gd name="T25" fmla="*/ 1 h 946"/>
                <a:gd name="T26" fmla="*/ 32 w 2793"/>
                <a:gd name="T27" fmla="*/ 0 h 946"/>
                <a:gd name="T28" fmla="*/ 15 w 2793"/>
                <a:gd name="T29" fmla="*/ 5 h 946"/>
                <a:gd name="T30" fmla="*/ 13 w 2793"/>
                <a:gd name="T31" fmla="*/ 6 h 946"/>
                <a:gd name="T32" fmla="*/ 0 w 2793"/>
                <a:gd name="T33" fmla="*/ 1 h 946"/>
                <a:gd name="T34" fmla="*/ 0 w 2793"/>
                <a:gd name="T35" fmla="*/ 3 h 946"/>
                <a:gd name="T36" fmla="*/ 0 w 2793"/>
                <a:gd name="T37" fmla="*/ 3 h 9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93"/>
                <a:gd name="T58" fmla="*/ 0 h 946"/>
                <a:gd name="T59" fmla="*/ 2793 w 2793"/>
                <a:gd name="T60" fmla="*/ 946 h 9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93" h="946">
                  <a:moveTo>
                    <a:pt x="9" y="280"/>
                  </a:moveTo>
                  <a:lnTo>
                    <a:pt x="1219" y="716"/>
                  </a:lnTo>
                  <a:lnTo>
                    <a:pt x="1169" y="946"/>
                  </a:lnTo>
                  <a:lnTo>
                    <a:pt x="1433" y="856"/>
                  </a:lnTo>
                  <a:lnTo>
                    <a:pt x="1584" y="795"/>
                  </a:lnTo>
                  <a:lnTo>
                    <a:pt x="1544" y="590"/>
                  </a:lnTo>
                  <a:lnTo>
                    <a:pt x="1928" y="441"/>
                  </a:lnTo>
                  <a:lnTo>
                    <a:pt x="2003" y="586"/>
                  </a:lnTo>
                  <a:lnTo>
                    <a:pt x="1959" y="835"/>
                  </a:lnTo>
                  <a:lnTo>
                    <a:pt x="2498" y="574"/>
                  </a:lnTo>
                  <a:lnTo>
                    <a:pt x="2648" y="586"/>
                  </a:lnTo>
                  <a:lnTo>
                    <a:pt x="2793" y="310"/>
                  </a:lnTo>
                  <a:lnTo>
                    <a:pt x="2778" y="106"/>
                  </a:lnTo>
                  <a:lnTo>
                    <a:pt x="2588" y="0"/>
                  </a:lnTo>
                  <a:lnTo>
                    <a:pt x="1194" y="435"/>
                  </a:lnTo>
                  <a:lnTo>
                    <a:pt x="1089" y="490"/>
                  </a:lnTo>
                  <a:lnTo>
                    <a:pt x="0" y="115"/>
                  </a:lnTo>
                  <a:lnTo>
                    <a:pt x="9" y="280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932" y="2126"/>
              <a:ext cx="995" cy="422"/>
            </a:xfrm>
            <a:custGeom>
              <a:avLst/>
              <a:gdLst>
                <a:gd name="T0" fmla="*/ 0 w 2984"/>
                <a:gd name="T1" fmla="*/ 4 h 1267"/>
                <a:gd name="T2" fmla="*/ 18 w 2984"/>
                <a:gd name="T3" fmla="*/ 0 h 1267"/>
                <a:gd name="T4" fmla="*/ 28 w 2984"/>
                <a:gd name="T5" fmla="*/ 2 h 1267"/>
                <a:gd name="T6" fmla="*/ 12 w 2984"/>
                <a:gd name="T7" fmla="*/ 6 h 1267"/>
                <a:gd name="T8" fmla="*/ 16 w 2984"/>
                <a:gd name="T9" fmla="*/ 7 h 1267"/>
                <a:gd name="T10" fmla="*/ 32 w 2984"/>
                <a:gd name="T11" fmla="*/ 3 h 1267"/>
                <a:gd name="T12" fmla="*/ 34 w 2984"/>
                <a:gd name="T13" fmla="*/ 3 h 1267"/>
                <a:gd name="T14" fmla="*/ 36 w 2984"/>
                <a:gd name="T15" fmla="*/ 4 h 1267"/>
                <a:gd name="T16" fmla="*/ 37 w 2984"/>
                <a:gd name="T17" fmla="*/ 5 h 1267"/>
                <a:gd name="T18" fmla="*/ 37 w 2984"/>
                <a:gd name="T19" fmla="*/ 9 h 1267"/>
                <a:gd name="T20" fmla="*/ 35 w 2984"/>
                <a:gd name="T21" fmla="*/ 12 h 1267"/>
                <a:gd name="T22" fmla="*/ 33 w 2984"/>
                <a:gd name="T23" fmla="*/ 12 h 1267"/>
                <a:gd name="T24" fmla="*/ 33 w 2984"/>
                <a:gd name="T25" fmla="*/ 13 h 1267"/>
                <a:gd name="T26" fmla="*/ 31 w 2984"/>
                <a:gd name="T27" fmla="*/ 14 h 1267"/>
                <a:gd name="T28" fmla="*/ 29 w 2984"/>
                <a:gd name="T29" fmla="*/ 14 h 1267"/>
                <a:gd name="T30" fmla="*/ 26 w 2984"/>
                <a:gd name="T31" fmla="*/ 16 h 1267"/>
                <a:gd name="T32" fmla="*/ 26 w 2984"/>
                <a:gd name="T33" fmla="*/ 15 h 1267"/>
                <a:gd name="T34" fmla="*/ 27 w 2984"/>
                <a:gd name="T35" fmla="*/ 13 h 1267"/>
                <a:gd name="T36" fmla="*/ 34 w 2984"/>
                <a:gd name="T37" fmla="*/ 10 h 1267"/>
                <a:gd name="T38" fmla="*/ 35 w 2984"/>
                <a:gd name="T39" fmla="*/ 8 h 1267"/>
                <a:gd name="T40" fmla="*/ 35 w 2984"/>
                <a:gd name="T41" fmla="*/ 6 h 1267"/>
                <a:gd name="T42" fmla="*/ 34 w 2984"/>
                <a:gd name="T43" fmla="*/ 5 h 1267"/>
                <a:gd name="T44" fmla="*/ 17 w 2984"/>
                <a:gd name="T45" fmla="*/ 10 h 1267"/>
                <a:gd name="T46" fmla="*/ 0 w 2984"/>
                <a:gd name="T47" fmla="*/ 4 h 1267"/>
                <a:gd name="T48" fmla="*/ 0 w 2984"/>
                <a:gd name="T49" fmla="*/ 4 h 12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84"/>
                <a:gd name="T76" fmla="*/ 0 h 1267"/>
                <a:gd name="T77" fmla="*/ 2984 w 2984"/>
                <a:gd name="T78" fmla="*/ 1267 h 12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84" h="1267">
                  <a:moveTo>
                    <a:pt x="0" y="316"/>
                  </a:moveTo>
                  <a:lnTo>
                    <a:pt x="1490" y="0"/>
                  </a:lnTo>
                  <a:lnTo>
                    <a:pt x="2284" y="170"/>
                  </a:lnTo>
                  <a:lnTo>
                    <a:pt x="991" y="481"/>
                  </a:lnTo>
                  <a:lnTo>
                    <a:pt x="1291" y="586"/>
                  </a:lnTo>
                  <a:lnTo>
                    <a:pt x="2598" y="266"/>
                  </a:lnTo>
                  <a:lnTo>
                    <a:pt x="2731" y="213"/>
                  </a:lnTo>
                  <a:lnTo>
                    <a:pt x="2904" y="306"/>
                  </a:lnTo>
                  <a:lnTo>
                    <a:pt x="2979" y="421"/>
                  </a:lnTo>
                  <a:lnTo>
                    <a:pt x="2984" y="741"/>
                  </a:lnTo>
                  <a:lnTo>
                    <a:pt x="2824" y="957"/>
                  </a:lnTo>
                  <a:lnTo>
                    <a:pt x="2674" y="967"/>
                  </a:lnTo>
                  <a:lnTo>
                    <a:pt x="2649" y="1032"/>
                  </a:lnTo>
                  <a:lnTo>
                    <a:pt x="2514" y="1097"/>
                  </a:lnTo>
                  <a:lnTo>
                    <a:pt x="2349" y="1147"/>
                  </a:lnTo>
                  <a:lnTo>
                    <a:pt x="2119" y="1267"/>
                  </a:lnTo>
                  <a:lnTo>
                    <a:pt x="2135" y="1206"/>
                  </a:lnTo>
                  <a:lnTo>
                    <a:pt x="2209" y="1026"/>
                  </a:lnTo>
                  <a:lnTo>
                    <a:pt x="2759" y="806"/>
                  </a:lnTo>
                  <a:lnTo>
                    <a:pt x="2864" y="676"/>
                  </a:lnTo>
                  <a:lnTo>
                    <a:pt x="2835" y="446"/>
                  </a:lnTo>
                  <a:lnTo>
                    <a:pt x="2759" y="403"/>
                  </a:lnTo>
                  <a:lnTo>
                    <a:pt x="1375" y="787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3454" y="2593"/>
              <a:ext cx="511" cy="260"/>
            </a:xfrm>
            <a:custGeom>
              <a:avLst/>
              <a:gdLst>
                <a:gd name="T0" fmla="*/ 6 w 1534"/>
                <a:gd name="T1" fmla="*/ 3 h 781"/>
                <a:gd name="T2" fmla="*/ 18 w 1534"/>
                <a:gd name="T3" fmla="*/ 0 h 781"/>
                <a:gd name="T4" fmla="*/ 17 w 1534"/>
                <a:gd name="T5" fmla="*/ 2 h 781"/>
                <a:gd name="T6" fmla="*/ 18 w 1534"/>
                <a:gd name="T7" fmla="*/ 3 h 781"/>
                <a:gd name="T8" fmla="*/ 19 w 1534"/>
                <a:gd name="T9" fmla="*/ 4 h 781"/>
                <a:gd name="T10" fmla="*/ 1 w 1534"/>
                <a:gd name="T11" fmla="*/ 10 h 781"/>
                <a:gd name="T12" fmla="*/ 0 w 1534"/>
                <a:gd name="T13" fmla="*/ 9 h 781"/>
                <a:gd name="T14" fmla="*/ 0 w 1534"/>
                <a:gd name="T15" fmla="*/ 8 h 781"/>
                <a:gd name="T16" fmla="*/ 1 w 1534"/>
                <a:gd name="T17" fmla="*/ 4 h 781"/>
                <a:gd name="T18" fmla="*/ 1 w 1534"/>
                <a:gd name="T19" fmla="*/ 4 h 781"/>
                <a:gd name="T20" fmla="*/ 3 w 1534"/>
                <a:gd name="T21" fmla="*/ 7 h 781"/>
                <a:gd name="T22" fmla="*/ 4 w 1534"/>
                <a:gd name="T23" fmla="*/ 8 h 781"/>
                <a:gd name="T24" fmla="*/ 4 w 1534"/>
                <a:gd name="T25" fmla="*/ 5 h 781"/>
                <a:gd name="T26" fmla="*/ 5 w 1534"/>
                <a:gd name="T27" fmla="*/ 4 h 781"/>
                <a:gd name="T28" fmla="*/ 7 w 1534"/>
                <a:gd name="T29" fmla="*/ 5 h 781"/>
                <a:gd name="T30" fmla="*/ 6 w 1534"/>
                <a:gd name="T31" fmla="*/ 3 h 781"/>
                <a:gd name="T32" fmla="*/ 6 w 1534"/>
                <a:gd name="T33" fmla="*/ 3 h 7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34"/>
                <a:gd name="T52" fmla="*/ 0 h 781"/>
                <a:gd name="T53" fmla="*/ 1534 w 1534"/>
                <a:gd name="T54" fmla="*/ 781 h 7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34" h="781">
                  <a:moveTo>
                    <a:pt x="509" y="236"/>
                  </a:moveTo>
                  <a:lnTo>
                    <a:pt x="1419" y="0"/>
                  </a:lnTo>
                  <a:lnTo>
                    <a:pt x="1408" y="137"/>
                  </a:lnTo>
                  <a:lnTo>
                    <a:pt x="1423" y="251"/>
                  </a:lnTo>
                  <a:lnTo>
                    <a:pt x="1534" y="331"/>
                  </a:lnTo>
                  <a:lnTo>
                    <a:pt x="115" y="781"/>
                  </a:lnTo>
                  <a:lnTo>
                    <a:pt x="40" y="741"/>
                  </a:lnTo>
                  <a:lnTo>
                    <a:pt x="0" y="611"/>
                  </a:lnTo>
                  <a:lnTo>
                    <a:pt x="55" y="345"/>
                  </a:lnTo>
                  <a:lnTo>
                    <a:pt x="109" y="316"/>
                  </a:lnTo>
                  <a:lnTo>
                    <a:pt x="245" y="586"/>
                  </a:lnTo>
                  <a:lnTo>
                    <a:pt x="316" y="648"/>
                  </a:lnTo>
                  <a:lnTo>
                    <a:pt x="325" y="410"/>
                  </a:lnTo>
                  <a:lnTo>
                    <a:pt x="409" y="331"/>
                  </a:lnTo>
                  <a:lnTo>
                    <a:pt x="577" y="387"/>
                  </a:lnTo>
                  <a:lnTo>
                    <a:pt x="509" y="236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3367" y="2508"/>
              <a:ext cx="156" cy="88"/>
            </a:xfrm>
            <a:custGeom>
              <a:avLst/>
              <a:gdLst>
                <a:gd name="T0" fmla="*/ 0 w 468"/>
                <a:gd name="T1" fmla="*/ 3 h 264"/>
                <a:gd name="T2" fmla="*/ 4 w 468"/>
                <a:gd name="T3" fmla="*/ 2 h 264"/>
                <a:gd name="T4" fmla="*/ 4 w 468"/>
                <a:gd name="T5" fmla="*/ 3 h 264"/>
                <a:gd name="T6" fmla="*/ 5 w 468"/>
                <a:gd name="T7" fmla="*/ 3 h 264"/>
                <a:gd name="T8" fmla="*/ 6 w 468"/>
                <a:gd name="T9" fmla="*/ 0 h 264"/>
                <a:gd name="T10" fmla="*/ 0 w 468"/>
                <a:gd name="T11" fmla="*/ 3 h 264"/>
                <a:gd name="T12" fmla="*/ 0 w 468"/>
                <a:gd name="T13" fmla="*/ 3 h 2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8"/>
                <a:gd name="T22" fmla="*/ 0 h 264"/>
                <a:gd name="T23" fmla="*/ 468 w 468"/>
                <a:gd name="T24" fmla="*/ 264 h 2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8" h="264">
                  <a:moveTo>
                    <a:pt x="0" y="229"/>
                  </a:moveTo>
                  <a:lnTo>
                    <a:pt x="310" y="199"/>
                  </a:lnTo>
                  <a:lnTo>
                    <a:pt x="294" y="264"/>
                  </a:lnTo>
                  <a:lnTo>
                    <a:pt x="434" y="210"/>
                  </a:lnTo>
                  <a:lnTo>
                    <a:pt x="468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2880" y="2118"/>
              <a:ext cx="1023" cy="361"/>
            </a:xfrm>
            <a:custGeom>
              <a:avLst/>
              <a:gdLst>
                <a:gd name="T0" fmla="*/ 0 w 3069"/>
                <a:gd name="T1" fmla="*/ 3 h 1082"/>
                <a:gd name="T2" fmla="*/ 0 w 3069"/>
                <a:gd name="T3" fmla="*/ 5 h 1082"/>
                <a:gd name="T4" fmla="*/ 3 w 3069"/>
                <a:gd name="T5" fmla="*/ 6 h 1082"/>
                <a:gd name="T6" fmla="*/ 4 w 3069"/>
                <a:gd name="T7" fmla="*/ 8 h 1082"/>
                <a:gd name="T8" fmla="*/ 4 w 3069"/>
                <a:gd name="T9" fmla="*/ 9 h 1082"/>
                <a:gd name="T10" fmla="*/ 3 w 3069"/>
                <a:gd name="T11" fmla="*/ 11 h 1082"/>
                <a:gd name="T12" fmla="*/ 5 w 3069"/>
                <a:gd name="T13" fmla="*/ 10 h 1082"/>
                <a:gd name="T14" fmla="*/ 5 w 3069"/>
                <a:gd name="T15" fmla="*/ 8 h 1082"/>
                <a:gd name="T16" fmla="*/ 5 w 3069"/>
                <a:gd name="T17" fmla="*/ 7 h 1082"/>
                <a:gd name="T18" fmla="*/ 18 w 3069"/>
                <a:gd name="T19" fmla="*/ 11 h 1082"/>
                <a:gd name="T20" fmla="*/ 36 w 3069"/>
                <a:gd name="T21" fmla="*/ 5 h 1082"/>
                <a:gd name="T22" fmla="*/ 37 w 3069"/>
                <a:gd name="T23" fmla="*/ 7 h 1082"/>
                <a:gd name="T24" fmla="*/ 37 w 3069"/>
                <a:gd name="T25" fmla="*/ 9 h 1082"/>
                <a:gd name="T26" fmla="*/ 35 w 3069"/>
                <a:gd name="T27" fmla="*/ 10 h 1082"/>
                <a:gd name="T28" fmla="*/ 29 w 3069"/>
                <a:gd name="T29" fmla="*/ 13 h 1082"/>
                <a:gd name="T30" fmla="*/ 29 w 3069"/>
                <a:gd name="T31" fmla="*/ 13 h 1082"/>
                <a:gd name="T32" fmla="*/ 36 w 3069"/>
                <a:gd name="T33" fmla="*/ 11 h 1082"/>
                <a:gd name="T34" fmla="*/ 37 w 3069"/>
                <a:gd name="T35" fmla="*/ 10 h 1082"/>
                <a:gd name="T36" fmla="*/ 38 w 3069"/>
                <a:gd name="T37" fmla="*/ 8 h 1082"/>
                <a:gd name="T38" fmla="*/ 38 w 3069"/>
                <a:gd name="T39" fmla="*/ 6 h 1082"/>
                <a:gd name="T40" fmla="*/ 37 w 3069"/>
                <a:gd name="T41" fmla="*/ 5 h 1082"/>
                <a:gd name="T42" fmla="*/ 36 w 3069"/>
                <a:gd name="T43" fmla="*/ 5 h 1082"/>
                <a:gd name="T44" fmla="*/ 33 w 3069"/>
                <a:gd name="T45" fmla="*/ 6 h 1082"/>
                <a:gd name="T46" fmla="*/ 18 w 3069"/>
                <a:gd name="T47" fmla="*/ 9 h 1082"/>
                <a:gd name="T48" fmla="*/ 3 w 3069"/>
                <a:gd name="T49" fmla="*/ 5 h 1082"/>
                <a:gd name="T50" fmla="*/ 17 w 3069"/>
                <a:gd name="T51" fmla="*/ 10 h 1082"/>
                <a:gd name="T52" fmla="*/ 17 w 3069"/>
                <a:gd name="T53" fmla="*/ 11 h 1082"/>
                <a:gd name="T54" fmla="*/ 1 w 3069"/>
                <a:gd name="T55" fmla="*/ 4 h 1082"/>
                <a:gd name="T56" fmla="*/ 1 w 3069"/>
                <a:gd name="T57" fmla="*/ 4 h 1082"/>
                <a:gd name="T58" fmla="*/ 20 w 3069"/>
                <a:gd name="T59" fmla="*/ 1 h 1082"/>
                <a:gd name="T60" fmla="*/ 29 w 3069"/>
                <a:gd name="T61" fmla="*/ 2 h 1082"/>
                <a:gd name="T62" fmla="*/ 19 w 3069"/>
                <a:gd name="T63" fmla="*/ 0 h 1082"/>
                <a:gd name="T64" fmla="*/ 0 w 3069"/>
                <a:gd name="T65" fmla="*/ 3 h 1082"/>
                <a:gd name="T66" fmla="*/ 0 w 3069"/>
                <a:gd name="T67" fmla="*/ 3 h 10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69"/>
                <a:gd name="T103" fmla="*/ 0 h 1082"/>
                <a:gd name="T104" fmla="*/ 3069 w 3069"/>
                <a:gd name="T105" fmla="*/ 1082 h 10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69" h="1082">
                  <a:moveTo>
                    <a:pt x="25" y="281"/>
                  </a:moveTo>
                  <a:lnTo>
                    <a:pt x="0" y="384"/>
                  </a:lnTo>
                  <a:lnTo>
                    <a:pt x="272" y="520"/>
                  </a:lnTo>
                  <a:lnTo>
                    <a:pt x="306" y="647"/>
                  </a:lnTo>
                  <a:lnTo>
                    <a:pt x="313" y="757"/>
                  </a:lnTo>
                  <a:lnTo>
                    <a:pt x="279" y="886"/>
                  </a:lnTo>
                  <a:lnTo>
                    <a:pt x="365" y="775"/>
                  </a:lnTo>
                  <a:lnTo>
                    <a:pt x="407" y="647"/>
                  </a:lnTo>
                  <a:lnTo>
                    <a:pt x="399" y="554"/>
                  </a:lnTo>
                  <a:lnTo>
                    <a:pt x="1436" y="920"/>
                  </a:lnTo>
                  <a:lnTo>
                    <a:pt x="2915" y="425"/>
                  </a:lnTo>
                  <a:lnTo>
                    <a:pt x="2958" y="554"/>
                  </a:lnTo>
                  <a:lnTo>
                    <a:pt x="2958" y="698"/>
                  </a:lnTo>
                  <a:lnTo>
                    <a:pt x="2856" y="825"/>
                  </a:lnTo>
                  <a:lnTo>
                    <a:pt x="2371" y="1026"/>
                  </a:lnTo>
                  <a:lnTo>
                    <a:pt x="2345" y="1082"/>
                  </a:lnTo>
                  <a:lnTo>
                    <a:pt x="2908" y="868"/>
                  </a:lnTo>
                  <a:lnTo>
                    <a:pt x="3019" y="791"/>
                  </a:lnTo>
                  <a:lnTo>
                    <a:pt x="3069" y="664"/>
                  </a:lnTo>
                  <a:lnTo>
                    <a:pt x="3053" y="493"/>
                  </a:lnTo>
                  <a:lnTo>
                    <a:pt x="2976" y="400"/>
                  </a:lnTo>
                  <a:lnTo>
                    <a:pt x="2899" y="366"/>
                  </a:lnTo>
                  <a:lnTo>
                    <a:pt x="2695" y="459"/>
                  </a:lnTo>
                  <a:lnTo>
                    <a:pt x="1470" y="748"/>
                  </a:lnTo>
                  <a:lnTo>
                    <a:pt x="282" y="381"/>
                  </a:lnTo>
                  <a:lnTo>
                    <a:pt x="1402" y="809"/>
                  </a:lnTo>
                  <a:lnTo>
                    <a:pt x="1402" y="852"/>
                  </a:lnTo>
                  <a:lnTo>
                    <a:pt x="50" y="357"/>
                  </a:lnTo>
                  <a:lnTo>
                    <a:pt x="93" y="315"/>
                  </a:lnTo>
                  <a:lnTo>
                    <a:pt x="1597" y="43"/>
                  </a:lnTo>
                  <a:lnTo>
                    <a:pt x="2334" y="179"/>
                  </a:lnTo>
                  <a:lnTo>
                    <a:pt x="1556" y="0"/>
                  </a:lnTo>
                  <a:lnTo>
                    <a:pt x="25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2883" y="2359"/>
              <a:ext cx="632" cy="320"/>
            </a:xfrm>
            <a:custGeom>
              <a:avLst/>
              <a:gdLst>
                <a:gd name="T0" fmla="*/ 4 w 1894"/>
                <a:gd name="T1" fmla="*/ 0 h 960"/>
                <a:gd name="T2" fmla="*/ 0 w 1894"/>
                <a:gd name="T3" fmla="*/ 1 h 960"/>
                <a:gd name="T4" fmla="*/ 0 w 1894"/>
                <a:gd name="T5" fmla="*/ 3 h 960"/>
                <a:gd name="T6" fmla="*/ 18 w 1894"/>
                <a:gd name="T7" fmla="*/ 12 h 960"/>
                <a:gd name="T8" fmla="*/ 23 w 1894"/>
                <a:gd name="T9" fmla="*/ 9 h 960"/>
                <a:gd name="T10" fmla="*/ 23 w 1894"/>
                <a:gd name="T11" fmla="*/ 8 h 960"/>
                <a:gd name="T12" fmla="*/ 18 w 1894"/>
                <a:gd name="T13" fmla="*/ 10 h 960"/>
                <a:gd name="T14" fmla="*/ 6 w 1894"/>
                <a:gd name="T15" fmla="*/ 4 h 960"/>
                <a:gd name="T16" fmla="*/ 17 w 1894"/>
                <a:gd name="T17" fmla="*/ 10 h 960"/>
                <a:gd name="T18" fmla="*/ 18 w 1894"/>
                <a:gd name="T19" fmla="*/ 11 h 960"/>
                <a:gd name="T20" fmla="*/ 1 w 1894"/>
                <a:gd name="T21" fmla="*/ 3 h 960"/>
                <a:gd name="T22" fmla="*/ 1 w 1894"/>
                <a:gd name="T23" fmla="*/ 2 h 960"/>
                <a:gd name="T24" fmla="*/ 4 w 1894"/>
                <a:gd name="T25" fmla="*/ 1 h 960"/>
                <a:gd name="T26" fmla="*/ 4 w 1894"/>
                <a:gd name="T27" fmla="*/ 0 h 960"/>
                <a:gd name="T28" fmla="*/ 4 w 1894"/>
                <a:gd name="T29" fmla="*/ 0 h 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94"/>
                <a:gd name="T46" fmla="*/ 0 h 960"/>
                <a:gd name="T47" fmla="*/ 1894 w 1894"/>
                <a:gd name="T48" fmla="*/ 960 h 9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94" h="960">
                  <a:moveTo>
                    <a:pt x="321" y="0"/>
                  </a:moveTo>
                  <a:lnTo>
                    <a:pt x="28" y="105"/>
                  </a:lnTo>
                  <a:lnTo>
                    <a:pt x="0" y="211"/>
                  </a:lnTo>
                  <a:lnTo>
                    <a:pt x="1441" y="960"/>
                  </a:lnTo>
                  <a:lnTo>
                    <a:pt x="1840" y="760"/>
                  </a:lnTo>
                  <a:lnTo>
                    <a:pt x="1894" y="626"/>
                  </a:lnTo>
                  <a:lnTo>
                    <a:pt x="1451" y="799"/>
                  </a:lnTo>
                  <a:lnTo>
                    <a:pt x="449" y="338"/>
                  </a:lnTo>
                  <a:lnTo>
                    <a:pt x="1401" y="831"/>
                  </a:lnTo>
                  <a:lnTo>
                    <a:pt x="1423" y="904"/>
                  </a:lnTo>
                  <a:lnTo>
                    <a:pt x="89" y="211"/>
                  </a:lnTo>
                  <a:lnTo>
                    <a:pt x="77" y="149"/>
                  </a:lnTo>
                  <a:lnTo>
                    <a:pt x="316" y="55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2995" y="2396"/>
              <a:ext cx="528" cy="195"/>
            </a:xfrm>
            <a:custGeom>
              <a:avLst/>
              <a:gdLst>
                <a:gd name="T0" fmla="*/ 0 w 1584"/>
                <a:gd name="T1" fmla="*/ 1 h 584"/>
                <a:gd name="T2" fmla="*/ 13 w 1584"/>
                <a:gd name="T3" fmla="*/ 7 h 584"/>
                <a:gd name="T4" fmla="*/ 20 w 1584"/>
                <a:gd name="T5" fmla="*/ 5 h 584"/>
                <a:gd name="T6" fmla="*/ 20 w 1584"/>
                <a:gd name="T7" fmla="*/ 4 h 584"/>
                <a:gd name="T8" fmla="*/ 15 w 1584"/>
                <a:gd name="T9" fmla="*/ 6 h 584"/>
                <a:gd name="T10" fmla="*/ 15 w 1584"/>
                <a:gd name="T11" fmla="*/ 4 h 584"/>
                <a:gd name="T12" fmla="*/ 18 w 1584"/>
                <a:gd name="T13" fmla="*/ 3 h 584"/>
                <a:gd name="T14" fmla="*/ 15 w 1584"/>
                <a:gd name="T15" fmla="*/ 4 h 584"/>
                <a:gd name="T16" fmla="*/ 15 w 1584"/>
                <a:gd name="T17" fmla="*/ 2 h 584"/>
                <a:gd name="T18" fmla="*/ 14 w 1584"/>
                <a:gd name="T19" fmla="*/ 0 h 584"/>
                <a:gd name="T20" fmla="*/ 14 w 1584"/>
                <a:gd name="T21" fmla="*/ 1 h 584"/>
                <a:gd name="T22" fmla="*/ 14 w 1584"/>
                <a:gd name="T23" fmla="*/ 2 h 584"/>
                <a:gd name="T24" fmla="*/ 8 w 1584"/>
                <a:gd name="T25" fmla="*/ 0 h 584"/>
                <a:gd name="T26" fmla="*/ 14 w 1584"/>
                <a:gd name="T27" fmla="*/ 3 h 584"/>
                <a:gd name="T28" fmla="*/ 15 w 1584"/>
                <a:gd name="T29" fmla="*/ 4 h 584"/>
                <a:gd name="T30" fmla="*/ 14 w 1584"/>
                <a:gd name="T31" fmla="*/ 5 h 584"/>
                <a:gd name="T32" fmla="*/ 4 w 1584"/>
                <a:gd name="T33" fmla="*/ 1 h 584"/>
                <a:gd name="T34" fmla="*/ 14 w 1584"/>
                <a:gd name="T35" fmla="*/ 6 h 584"/>
                <a:gd name="T36" fmla="*/ 13 w 1584"/>
                <a:gd name="T37" fmla="*/ 7 h 584"/>
                <a:gd name="T38" fmla="*/ 0 w 1584"/>
                <a:gd name="T39" fmla="*/ 1 h 584"/>
                <a:gd name="T40" fmla="*/ 0 w 1584"/>
                <a:gd name="T41" fmla="*/ 1 h 5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84"/>
                <a:gd name="T64" fmla="*/ 0 h 584"/>
                <a:gd name="T65" fmla="*/ 1584 w 1584"/>
                <a:gd name="T66" fmla="*/ 584 h 5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84" h="584">
                  <a:moveTo>
                    <a:pt x="0" y="83"/>
                  </a:moveTo>
                  <a:lnTo>
                    <a:pt x="1082" y="584"/>
                  </a:lnTo>
                  <a:lnTo>
                    <a:pt x="1584" y="378"/>
                  </a:lnTo>
                  <a:lnTo>
                    <a:pt x="1584" y="335"/>
                  </a:lnTo>
                  <a:lnTo>
                    <a:pt x="1200" y="483"/>
                  </a:lnTo>
                  <a:lnTo>
                    <a:pt x="1255" y="360"/>
                  </a:lnTo>
                  <a:lnTo>
                    <a:pt x="1448" y="282"/>
                  </a:lnTo>
                  <a:lnTo>
                    <a:pt x="1239" y="306"/>
                  </a:lnTo>
                  <a:lnTo>
                    <a:pt x="1227" y="171"/>
                  </a:lnTo>
                  <a:lnTo>
                    <a:pt x="1156" y="22"/>
                  </a:lnTo>
                  <a:lnTo>
                    <a:pt x="1106" y="56"/>
                  </a:lnTo>
                  <a:lnTo>
                    <a:pt x="1167" y="171"/>
                  </a:lnTo>
                  <a:lnTo>
                    <a:pt x="662" y="0"/>
                  </a:lnTo>
                  <a:lnTo>
                    <a:pt x="1167" y="249"/>
                  </a:lnTo>
                  <a:lnTo>
                    <a:pt x="1181" y="325"/>
                  </a:lnTo>
                  <a:lnTo>
                    <a:pt x="1141" y="418"/>
                  </a:lnTo>
                  <a:lnTo>
                    <a:pt x="358" y="111"/>
                  </a:lnTo>
                  <a:lnTo>
                    <a:pt x="1137" y="466"/>
                  </a:lnTo>
                  <a:lnTo>
                    <a:pt x="1082" y="54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3435" y="2322"/>
              <a:ext cx="370" cy="487"/>
            </a:xfrm>
            <a:custGeom>
              <a:avLst/>
              <a:gdLst>
                <a:gd name="T0" fmla="*/ 0 w 1109"/>
                <a:gd name="T1" fmla="*/ 5 h 1460"/>
                <a:gd name="T2" fmla="*/ 5 w 1109"/>
                <a:gd name="T3" fmla="*/ 3 h 1460"/>
                <a:gd name="T4" fmla="*/ 14 w 1109"/>
                <a:gd name="T5" fmla="*/ 0 h 1460"/>
                <a:gd name="T6" fmla="*/ 8 w 1109"/>
                <a:gd name="T7" fmla="*/ 3 h 1460"/>
                <a:gd name="T8" fmla="*/ 9 w 1109"/>
                <a:gd name="T9" fmla="*/ 4 h 1460"/>
                <a:gd name="T10" fmla="*/ 9 w 1109"/>
                <a:gd name="T11" fmla="*/ 6 h 1460"/>
                <a:gd name="T12" fmla="*/ 8 w 1109"/>
                <a:gd name="T13" fmla="*/ 8 h 1460"/>
                <a:gd name="T14" fmla="*/ 7 w 1109"/>
                <a:gd name="T15" fmla="*/ 11 h 1460"/>
                <a:gd name="T16" fmla="*/ 7 w 1109"/>
                <a:gd name="T17" fmla="*/ 13 h 1460"/>
                <a:gd name="T18" fmla="*/ 8 w 1109"/>
                <a:gd name="T19" fmla="*/ 15 h 1460"/>
                <a:gd name="T20" fmla="*/ 6 w 1109"/>
                <a:gd name="T21" fmla="*/ 13 h 1460"/>
                <a:gd name="T22" fmla="*/ 6 w 1109"/>
                <a:gd name="T23" fmla="*/ 11 h 1460"/>
                <a:gd name="T24" fmla="*/ 7 w 1109"/>
                <a:gd name="T25" fmla="*/ 8 h 1460"/>
                <a:gd name="T26" fmla="*/ 8 w 1109"/>
                <a:gd name="T27" fmla="*/ 6 h 1460"/>
                <a:gd name="T28" fmla="*/ 7 w 1109"/>
                <a:gd name="T29" fmla="*/ 3 h 1460"/>
                <a:gd name="T30" fmla="*/ 3 w 1109"/>
                <a:gd name="T31" fmla="*/ 5 h 1460"/>
                <a:gd name="T32" fmla="*/ 3 w 1109"/>
                <a:gd name="T33" fmla="*/ 5 h 1460"/>
                <a:gd name="T34" fmla="*/ 4 w 1109"/>
                <a:gd name="T35" fmla="*/ 7 h 1460"/>
                <a:gd name="T36" fmla="*/ 3 w 1109"/>
                <a:gd name="T37" fmla="*/ 9 h 1460"/>
                <a:gd name="T38" fmla="*/ 3 w 1109"/>
                <a:gd name="T39" fmla="*/ 12 h 1460"/>
                <a:gd name="T40" fmla="*/ 3 w 1109"/>
                <a:gd name="T41" fmla="*/ 14 h 1460"/>
                <a:gd name="T42" fmla="*/ 3 w 1109"/>
                <a:gd name="T43" fmla="*/ 16 h 1460"/>
                <a:gd name="T44" fmla="*/ 5 w 1109"/>
                <a:gd name="T45" fmla="*/ 18 h 1460"/>
                <a:gd name="T46" fmla="*/ 3 w 1109"/>
                <a:gd name="T47" fmla="*/ 17 h 1460"/>
                <a:gd name="T48" fmla="*/ 2 w 1109"/>
                <a:gd name="T49" fmla="*/ 15 h 1460"/>
                <a:gd name="T50" fmla="*/ 2 w 1109"/>
                <a:gd name="T51" fmla="*/ 12 h 1460"/>
                <a:gd name="T52" fmla="*/ 3 w 1109"/>
                <a:gd name="T53" fmla="*/ 9 h 1460"/>
                <a:gd name="T54" fmla="*/ 3 w 1109"/>
                <a:gd name="T55" fmla="*/ 7 h 1460"/>
                <a:gd name="T56" fmla="*/ 2 w 1109"/>
                <a:gd name="T57" fmla="*/ 5 h 1460"/>
                <a:gd name="T58" fmla="*/ 0 w 1109"/>
                <a:gd name="T59" fmla="*/ 5 h 1460"/>
                <a:gd name="T60" fmla="*/ 0 w 1109"/>
                <a:gd name="T61" fmla="*/ 5 h 146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09"/>
                <a:gd name="T94" fmla="*/ 0 h 1460"/>
                <a:gd name="T95" fmla="*/ 1109 w 1109"/>
                <a:gd name="T96" fmla="*/ 1460 h 146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09" h="1460">
                  <a:moveTo>
                    <a:pt x="0" y="378"/>
                  </a:moveTo>
                  <a:lnTo>
                    <a:pt x="411" y="256"/>
                  </a:lnTo>
                  <a:lnTo>
                    <a:pt x="1109" y="0"/>
                  </a:lnTo>
                  <a:lnTo>
                    <a:pt x="626" y="245"/>
                  </a:lnTo>
                  <a:lnTo>
                    <a:pt x="709" y="346"/>
                  </a:lnTo>
                  <a:lnTo>
                    <a:pt x="709" y="467"/>
                  </a:lnTo>
                  <a:lnTo>
                    <a:pt x="643" y="672"/>
                  </a:lnTo>
                  <a:lnTo>
                    <a:pt x="554" y="895"/>
                  </a:lnTo>
                  <a:lnTo>
                    <a:pt x="550" y="1016"/>
                  </a:lnTo>
                  <a:lnTo>
                    <a:pt x="632" y="1199"/>
                  </a:lnTo>
                  <a:lnTo>
                    <a:pt x="510" y="1055"/>
                  </a:lnTo>
                  <a:lnTo>
                    <a:pt x="494" y="899"/>
                  </a:lnTo>
                  <a:lnTo>
                    <a:pt x="588" y="639"/>
                  </a:lnTo>
                  <a:lnTo>
                    <a:pt x="660" y="450"/>
                  </a:lnTo>
                  <a:lnTo>
                    <a:pt x="550" y="251"/>
                  </a:lnTo>
                  <a:lnTo>
                    <a:pt x="244" y="368"/>
                  </a:lnTo>
                  <a:lnTo>
                    <a:pt x="272" y="428"/>
                  </a:lnTo>
                  <a:lnTo>
                    <a:pt x="294" y="583"/>
                  </a:lnTo>
                  <a:lnTo>
                    <a:pt x="266" y="760"/>
                  </a:lnTo>
                  <a:lnTo>
                    <a:pt x="222" y="933"/>
                  </a:lnTo>
                  <a:lnTo>
                    <a:pt x="206" y="1110"/>
                  </a:lnTo>
                  <a:lnTo>
                    <a:pt x="256" y="1283"/>
                  </a:lnTo>
                  <a:lnTo>
                    <a:pt x="371" y="1460"/>
                  </a:lnTo>
                  <a:lnTo>
                    <a:pt x="250" y="1387"/>
                  </a:lnTo>
                  <a:lnTo>
                    <a:pt x="167" y="1199"/>
                  </a:lnTo>
                  <a:lnTo>
                    <a:pt x="150" y="989"/>
                  </a:lnTo>
                  <a:lnTo>
                    <a:pt x="212" y="716"/>
                  </a:lnTo>
                  <a:lnTo>
                    <a:pt x="234" y="551"/>
                  </a:lnTo>
                  <a:lnTo>
                    <a:pt x="150" y="390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3550" y="2694"/>
              <a:ext cx="96" cy="115"/>
            </a:xfrm>
            <a:custGeom>
              <a:avLst/>
              <a:gdLst>
                <a:gd name="T0" fmla="*/ 0 w 288"/>
                <a:gd name="T1" fmla="*/ 4 h 344"/>
                <a:gd name="T2" fmla="*/ 0 w 288"/>
                <a:gd name="T3" fmla="*/ 2 h 344"/>
                <a:gd name="T4" fmla="*/ 1 w 288"/>
                <a:gd name="T5" fmla="*/ 0 h 344"/>
                <a:gd name="T6" fmla="*/ 2 w 288"/>
                <a:gd name="T7" fmla="*/ 0 h 344"/>
                <a:gd name="T8" fmla="*/ 4 w 288"/>
                <a:gd name="T9" fmla="*/ 1 h 344"/>
                <a:gd name="T10" fmla="*/ 1 w 288"/>
                <a:gd name="T11" fmla="*/ 1 h 344"/>
                <a:gd name="T12" fmla="*/ 1 w 288"/>
                <a:gd name="T13" fmla="*/ 2 h 344"/>
                <a:gd name="T14" fmla="*/ 0 w 288"/>
                <a:gd name="T15" fmla="*/ 4 h 344"/>
                <a:gd name="T16" fmla="*/ 0 w 288"/>
                <a:gd name="T17" fmla="*/ 4 h 3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8"/>
                <a:gd name="T28" fmla="*/ 0 h 344"/>
                <a:gd name="T29" fmla="*/ 288 w 288"/>
                <a:gd name="T30" fmla="*/ 344 h 3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8" h="344">
                  <a:moveTo>
                    <a:pt x="27" y="344"/>
                  </a:moveTo>
                  <a:lnTo>
                    <a:pt x="0" y="161"/>
                  </a:lnTo>
                  <a:lnTo>
                    <a:pt x="73" y="0"/>
                  </a:lnTo>
                  <a:lnTo>
                    <a:pt x="139" y="6"/>
                  </a:lnTo>
                  <a:lnTo>
                    <a:pt x="288" y="83"/>
                  </a:lnTo>
                  <a:lnTo>
                    <a:pt x="111" y="66"/>
                  </a:lnTo>
                  <a:lnTo>
                    <a:pt x="49" y="167"/>
                  </a:lnTo>
                  <a:lnTo>
                    <a:pt x="27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3631" y="2202"/>
              <a:ext cx="303" cy="361"/>
            </a:xfrm>
            <a:custGeom>
              <a:avLst/>
              <a:gdLst>
                <a:gd name="T0" fmla="*/ 1 w 908"/>
                <a:gd name="T1" fmla="*/ 12 h 1082"/>
                <a:gd name="T2" fmla="*/ 7 w 908"/>
                <a:gd name="T3" fmla="*/ 9 h 1082"/>
                <a:gd name="T4" fmla="*/ 9 w 908"/>
                <a:gd name="T5" fmla="*/ 9 h 1082"/>
                <a:gd name="T6" fmla="*/ 10 w 908"/>
                <a:gd name="T7" fmla="*/ 8 h 1082"/>
                <a:gd name="T8" fmla="*/ 11 w 908"/>
                <a:gd name="T9" fmla="*/ 5 h 1082"/>
                <a:gd name="T10" fmla="*/ 10 w 908"/>
                <a:gd name="T11" fmla="*/ 2 h 1082"/>
                <a:gd name="T12" fmla="*/ 9 w 908"/>
                <a:gd name="T13" fmla="*/ 1 h 1082"/>
                <a:gd name="T14" fmla="*/ 6 w 908"/>
                <a:gd name="T15" fmla="*/ 2 h 1082"/>
                <a:gd name="T16" fmla="*/ 8 w 908"/>
                <a:gd name="T17" fmla="*/ 0 h 1082"/>
                <a:gd name="T18" fmla="*/ 10 w 908"/>
                <a:gd name="T19" fmla="*/ 0 h 1082"/>
                <a:gd name="T20" fmla="*/ 11 w 908"/>
                <a:gd name="T21" fmla="*/ 2 h 1082"/>
                <a:gd name="T22" fmla="*/ 11 w 908"/>
                <a:gd name="T23" fmla="*/ 5 h 1082"/>
                <a:gd name="T24" fmla="*/ 11 w 908"/>
                <a:gd name="T25" fmla="*/ 7 h 1082"/>
                <a:gd name="T26" fmla="*/ 10 w 908"/>
                <a:gd name="T27" fmla="*/ 9 h 1082"/>
                <a:gd name="T28" fmla="*/ 9 w 908"/>
                <a:gd name="T29" fmla="*/ 9 h 1082"/>
                <a:gd name="T30" fmla="*/ 7 w 908"/>
                <a:gd name="T31" fmla="*/ 9 h 1082"/>
                <a:gd name="T32" fmla="*/ 0 w 908"/>
                <a:gd name="T33" fmla="*/ 13 h 1082"/>
                <a:gd name="T34" fmla="*/ 1 w 908"/>
                <a:gd name="T35" fmla="*/ 12 h 1082"/>
                <a:gd name="T36" fmla="*/ 1 w 908"/>
                <a:gd name="T37" fmla="*/ 12 h 10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8"/>
                <a:gd name="T58" fmla="*/ 0 h 1082"/>
                <a:gd name="T59" fmla="*/ 908 w 908"/>
                <a:gd name="T60" fmla="*/ 1082 h 10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8" h="1082">
                  <a:moveTo>
                    <a:pt x="66" y="949"/>
                  </a:moveTo>
                  <a:lnTo>
                    <a:pt x="576" y="716"/>
                  </a:lnTo>
                  <a:lnTo>
                    <a:pt x="695" y="703"/>
                  </a:lnTo>
                  <a:lnTo>
                    <a:pt x="781" y="621"/>
                  </a:lnTo>
                  <a:lnTo>
                    <a:pt x="859" y="428"/>
                  </a:lnTo>
                  <a:lnTo>
                    <a:pt x="825" y="161"/>
                  </a:lnTo>
                  <a:lnTo>
                    <a:pt x="700" y="52"/>
                  </a:lnTo>
                  <a:lnTo>
                    <a:pt x="478" y="124"/>
                  </a:lnTo>
                  <a:lnTo>
                    <a:pt x="661" y="0"/>
                  </a:lnTo>
                  <a:lnTo>
                    <a:pt x="781" y="40"/>
                  </a:lnTo>
                  <a:lnTo>
                    <a:pt x="881" y="151"/>
                  </a:lnTo>
                  <a:lnTo>
                    <a:pt x="908" y="372"/>
                  </a:lnTo>
                  <a:lnTo>
                    <a:pt x="897" y="527"/>
                  </a:lnTo>
                  <a:lnTo>
                    <a:pt x="794" y="723"/>
                  </a:lnTo>
                  <a:lnTo>
                    <a:pt x="726" y="765"/>
                  </a:lnTo>
                  <a:lnTo>
                    <a:pt x="604" y="760"/>
                  </a:lnTo>
                  <a:lnTo>
                    <a:pt x="0" y="1082"/>
                  </a:lnTo>
                  <a:lnTo>
                    <a:pt x="66" y="9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3002" y="2496"/>
              <a:ext cx="1085" cy="420"/>
            </a:xfrm>
            <a:custGeom>
              <a:avLst/>
              <a:gdLst>
                <a:gd name="T0" fmla="*/ 1 w 3257"/>
                <a:gd name="T1" fmla="*/ 0 h 1259"/>
                <a:gd name="T2" fmla="*/ 0 w 3257"/>
                <a:gd name="T3" fmla="*/ 1 h 1259"/>
                <a:gd name="T4" fmla="*/ 0 w 3257"/>
                <a:gd name="T5" fmla="*/ 4 h 1259"/>
                <a:gd name="T6" fmla="*/ 1 w 3257"/>
                <a:gd name="T7" fmla="*/ 6 h 1259"/>
                <a:gd name="T8" fmla="*/ 2 w 3257"/>
                <a:gd name="T9" fmla="*/ 6 h 1259"/>
                <a:gd name="T10" fmla="*/ 4 w 3257"/>
                <a:gd name="T11" fmla="*/ 8 h 1259"/>
                <a:gd name="T12" fmla="*/ 9 w 3257"/>
                <a:gd name="T13" fmla="*/ 11 h 1259"/>
                <a:gd name="T14" fmla="*/ 11 w 3257"/>
                <a:gd name="T15" fmla="*/ 12 h 1259"/>
                <a:gd name="T16" fmla="*/ 12 w 3257"/>
                <a:gd name="T17" fmla="*/ 12 h 1259"/>
                <a:gd name="T18" fmla="*/ 13 w 3257"/>
                <a:gd name="T19" fmla="*/ 13 h 1259"/>
                <a:gd name="T20" fmla="*/ 16 w 3257"/>
                <a:gd name="T21" fmla="*/ 15 h 1259"/>
                <a:gd name="T22" fmla="*/ 18 w 3257"/>
                <a:gd name="T23" fmla="*/ 16 h 1259"/>
                <a:gd name="T24" fmla="*/ 40 w 3257"/>
                <a:gd name="T25" fmla="*/ 9 h 1259"/>
                <a:gd name="T26" fmla="*/ 40 w 3257"/>
                <a:gd name="T27" fmla="*/ 7 h 1259"/>
                <a:gd name="T28" fmla="*/ 34 w 3257"/>
                <a:gd name="T29" fmla="*/ 5 h 1259"/>
                <a:gd name="T30" fmla="*/ 40 w 3257"/>
                <a:gd name="T31" fmla="*/ 8 h 1259"/>
                <a:gd name="T32" fmla="*/ 18 w 3257"/>
                <a:gd name="T33" fmla="*/ 15 h 1259"/>
                <a:gd name="T34" fmla="*/ 16 w 3257"/>
                <a:gd name="T35" fmla="*/ 13 h 1259"/>
                <a:gd name="T36" fmla="*/ 16 w 3257"/>
                <a:gd name="T37" fmla="*/ 12 h 1259"/>
                <a:gd name="T38" fmla="*/ 16 w 3257"/>
                <a:gd name="T39" fmla="*/ 8 h 1259"/>
                <a:gd name="T40" fmla="*/ 15 w 3257"/>
                <a:gd name="T41" fmla="*/ 10 h 1259"/>
                <a:gd name="T42" fmla="*/ 15 w 3257"/>
                <a:gd name="T43" fmla="*/ 12 h 1259"/>
                <a:gd name="T44" fmla="*/ 16 w 3257"/>
                <a:gd name="T45" fmla="*/ 14 h 1259"/>
                <a:gd name="T46" fmla="*/ 16 w 3257"/>
                <a:gd name="T47" fmla="*/ 15 h 1259"/>
                <a:gd name="T48" fmla="*/ 13 w 3257"/>
                <a:gd name="T49" fmla="*/ 13 h 1259"/>
                <a:gd name="T50" fmla="*/ 13 w 3257"/>
                <a:gd name="T51" fmla="*/ 11 h 1259"/>
                <a:gd name="T52" fmla="*/ 12 w 3257"/>
                <a:gd name="T53" fmla="*/ 9 h 1259"/>
                <a:gd name="T54" fmla="*/ 13 w 3257"/>
                <a:gd name="T55" fmla="*/ 8 h 1259"/>
                <a:gd name="T56" fmla="*/ 12 w 3257"/>
                <a:gd name="T57" fmla="*/ 9 h 1259"/>
                <a:gd name="T58" fmla="*/ 12 w 3257"/>
                <a:gd name="T59" fmla="*/ 10 h 1259"/>
                <a:gd name="T60" fmla="*/ 12 w 3257"/>
                <a:gd name="T61" fmla="*/ 11 h 1259"/>
                <a:gd name="T62" fmla="*/ 10 w 3257"/>
                <a:gd name="T63" fmla="*/ 11 h 1259"/>
                <a:gd name="T64" fmla="*/ 10 w 3257"/>
                <a:gd name="T65" fmla="*/ 9 h 1259"/>
                <a:gd name="T66" fmla="*/ 11 w 3257"/>
                <a:gd name="T67" fmla="*/ 6 h 1259"/>
                <a:gd name="T68" fmla="*/ 10 w 3257"/>
                <a:gd name="T69" fmla="*/ 7 h 1259"/>
                <a:gd name="T70" fmla="*/ 10 w 3257"/>
                <a:gd name="T71" fmla="*/ 9 h 1259"/>
                <a:gd name="T72" fmla="*/ 10 w 3257"/>
                <a:gd name="T73" fmla="*/ 11 h 1259"/>
                <a:gd name="T74" fmla="*/ 2 w 3257"/>
                <a:gd name="T75" fmla="*/ 5 h 1259"/>
                <a:gd name="T76" fmla="*/ 2 w 3257"/>
                <a:gd name="T77" fmla="*/ 4 h 1259"/>
                <a:gd name="T78" fmla="*/ 2 w 3257"/>
                <a:gd name="T79" fmla="*/ 3 h 1259"/>
                <a:gd name="T80" fmla="*/ 2 w 3257"/>
                <a:gd name="T81" fmla="*/ 4 h 1259"/>
                <a:gd name="T82" fmla="*/ 1 w 3257"/>
                <a:gd name="T83" fmla="*/ 5 h 1259"/>
                <a:gd name="T84" fmla="*/ 1 w 3257"/>
                <a:gd name="T85" fmla="*/ 3 h 1259"/>
                <a:gd name="T86" fmla="*/ 1 w 3257"/>
                <a:gd name="T87" fmla="*/ 1 h 1259"/>
                <a:gd name="T88" fmla="*/ 2 w 3257"/>
                <a:gd name="T89" fmla="*/ 1 h 1259"/>
                <a:gd name="T90" fmla="*/ 1 w 3257"/>
                <a:gd name="T91" fmla="*/ 0 h 1259"/>
                <a:gd name="T92" fmla="*/ 1 w 3257"/>
                <a:gd name="T93" fmla="*/ 0 h 125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57"/>
                <a:gd name="T142" fmla="*/ 0 h 1259"/>
                <a:gd name="T143" fmla="*/ 3257 w 3257"/>
                <a:gd name="T144" fmla="*/ 1259 h 125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57" h="1259">
                  <a:moveTo>
                    <a:pt x="44" y="0"/>
                  </a:moveTo>
                  <a:lnTo>
                    <a:pt x="0" y="99"/>
                  </a:lnTo>
                  <a:lnTo>
                    <a:pt x="5" y="321"/>
                  </a:lnTo>
                  <a:lnTo>
                    <a:pt x="66" y="448"/>
                  </a:lnTo>
                  <a:lnTo>
                    <a:pt x="166" y="482"/>
                  </a:lnTo>
                  <a:lnTo>
                    <a:pt x="338" y="625"/>
                  </a:lnTo>
                  <a:lnTo>
                    <a:pt x="758" y="915"/>
                  </a:lnTo>
                  <a:lnTo>
                    <a:pt x="853" y="931"/>
                  </a:lnTo>
                  <a:lnTo>
                    <a:pt x="974" y="997"/>
                  </a:lnTo>
                  <a:lnTo>
                    <a:pt x="1014" y="1076"/>
                  </a:lnTo>
                  <a:lnTo>
                    <a:pt x="1334" y="1242"/>
                  </a:lnTo>
                  <a:lnTo>
                    <a:pt x="1468" y="1259"/>
                  </a:lnTo>
                  <a:lnTo>
                    <a:pt x="3257" y="698"/>
                  </a:lnTo>
                  <a:lnTo>
                    <a:pt x="3241" y="577"/>
                  </a:lnTo>
                  <a:lnTo>
                    <a:pt x="2764" y="426"/>
                  </a:lnTo>
                  <a:lnTo>
                    <a:pt x="3207" y="621"/>
                  </a:lnTo>
                  <a:lnTo>
                    <a:pt x="1446" y="1174"/>
                  </a:lnTo>
                  <a:lnTo>
                    <a:pt x="1334" y="1076"/>
                  </a:lnTo>
                  <a:lnTo>
                    <a:pt x="1279" y="931"/>
                  </a:lnTo>
                  <a:lnTo>
                    <a:pt x="1324" y="648"/>
                  </a:lnTo>
                  <a:lnTo>
                    <a:pt x="1245" y="786"/>
                  </a:lnTo>
                  <a:lnTo>
                    <a:pt x="1229" y="931"/>
                  </a:lnTo>
                  <a:lnTo>
                    <a:pt x="1279" y="1114"/>
                  </a:lnTo>
                  <a:lnTo>
                    <a:pt x="1324" y="1174"/>
                  </a:lnTo>
                  <a:lnTo>
                    <a:pt x="1064" y="1048"/>
                  </a:lnTo>
                  <a:lnTo>
                    <a:pt x="1014" y="925"/>
                  </a:lnTo>
                  <a:lnTo>
                    <a:pt x="1002" y="742"/>
                  </a:lnTo>
                  <a:lnTo>
                    <a:pt x="1036" y="615"/>
                  </a:lnTo>
                  <a:lnTo>
                    <a:pt x="974" y="710"/>
                  </a:lnTo>
                  <a:lnTo>
                    <a:pt x="952" y="842"/>
                  </a:lnTo>
                  <a:lnTo>
                    <a:pt x="941" y="921"/>
                  </a:lnTo>
                  <a:lnTo>
                    <a:pt x="847" y="859"/>
                  </a:lnTo>
                  <a:lnTo>
                    <a:pt x="831" y="698"/>
                  </a:lnTo>
                  <a:lnTo>
                    <a:pt x="881" y="510"/>
                  </a:lnTo>
                  <a:lnTo>
                    <a:pt x="820" y="593"/>
                  </a:lnTo>
                  <a:lnTo>
                    <a:pt x="776" y="720"/>
                  </a:lnTo>
                  <a:lnTo>
                    <a:pt x="776" y="853"/>
                  </a:lnTo>
                  <a:lnTo>
                    <a:pt x="183" y="442"/>
                  </a:lnTo>
                  <a:lnTo>
                    <a:pt x="177" y="321"/>
                  </a:lnTo>
                  <a:lnTo>
                    <a:pt x="183" y="221"/>
                  </a:lnTo>
                  <a:lnTo>
                    <a:pt x="132" y="287"/>
                  </a:lnTo>
                  <a:lnTo>
                    <a:pt x="104" y="394"/>
                  </a:lnTo>
                  <a:lnTo>
                    <a:pt x="44" y="282"/>
                  </a:lnTo>
                  <a:lnTo>
                    <a:pt x="44" y="121"/>
                  </a:lnTo>
                  <a:lnTo>
                    <a:pt x="149" y="5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446" y="2677"/>
              <a:ext cx="100" cy="152"/>
            </a:xfrm>
            <a:custGeom>
              <a:avLst/>
              <a:gdLst>
                <a:gd name="T0" fmla="*/ 2 w 300"/>
                <a:gd name="T1" fmla="*/ 0 h 454"/>
                <a:gd name="T2" fmla="*/ 1 w 300"/>
                <a:gd name="T3" fmla="*/ 1 h 454"/>
                <a:gd name="T4" fmla="*/ 1 w 300"/>
                <a:gd name="T5" fmla="*/ 2 h 454"/>
                <a:gd name="T6" fmla="*/ 0 w 300"/>
                <a:gd name="T7" fmla="*/ 4 h 454"/>
                <a:gd name="T8" fmla="*/ 1 w 300"/>
                <a:gd name="T9" fmla="*/ 6 h 454"/>
                <a:gd name="T10" fmla="*/ 4 w 300"/>
                <a:gd name="T11" fmla="*/ 5 h 454"/>
                <a:gd name="T12" fmla="*/ 3 w 300"/>
                <a:gd name="T13" fmla="*/ 4 h 454"/>
                <a:gd name="T14" fmla="*/ 1 w 300"/>
                <a:gd name="T15" fmla="*/ 4 h 454"/>
                <a:gd name="T16" fmla="*/ 1 w 300"/>
                <a:gd name="T17" fmla="*/ 2 h 454"/>
                <a:gd name="T18" fmla="*/ 2 w 300"/>
                <a:gd name="T19" fmla="*/ 2 h 454"/>
                <a:gd name="T20" fmla="*/ 2 w 300"/>
                <a:gd name="T21" fmla="*/ 0 h 454"/>
                <a:gd name="T22" fmla="*/ 2 w 300"/>
                <a:gd name="T23" fmla="*/ 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454"/>
                <a:gd name="T38" fmla="*/ 300 w 300"/>
                <a:gd name="T39" fmla="*/ 454 h 4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454">
                  <a:moveTo>
                    <a:pt x="145" y="0"/>
                  </a:moveTo>
                  <a:lnTo>
                    <a:pt x="78" y="50"/>
                  </a:lnTo>
                  <a:lnTo>
                    <a:pt x="46" y="138"/>
                  </a:lnTo>
                  <a:lnTo>
                    <a:pt x="0" y="350"/>
                  </a:lnTo>
                  <a:lnTo>
                    <a:pt x="46" y="454"/>
                  </a:lnTo>
                  <a:lnTo>
                    <a:pt x="300" y="372"/>
                  </a:lnTo>
                  <a:lnTo>
                    <a:pt x="239" y="310"/>
                  </a:lnTo>
                  <a:lnTo>
                    <a:pt x="78" y="355"/>
                  </a:lnTo>
                  <a:lnTo>
                    <a:pt x="84" y="183"/>
                  </a:lnTo>
                  <a:lnTo>
                    <a:pt x="156" y="12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558" y="2740"/>
              <a:ext cx="156" cy="54"/>
            </a:xfrm>
            <a:custGeom>
              <a:avLst/>
              <a:gdLst>
                <a:gd name="T0" fmla="*/ 0 w 470"/>
                <a:gd name="T1" fmla="*/ 1 h 161"/>
                <a:gd name="T2" fmla="*/ 6 w 470"/>
                <a:gd name="T3" fmla="*/ 0 h 161"/>
                <a:gd name="T4" fmla="*/ 0 w 470"/>
                <a:gd name="T5" fmla="*/ 2 h 161"/>
                <a:gd name="T6" fmla="*/ 0 w 470"/>
                <a:gd name="T7" fmla="*/ 1 h 161"/>
                <a:gd name="T8" fmla="*/ 0 w 470"/>
                <a:gd name="T9" fmla="*/ 1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161"/>
                <a:gd name="T17" fmla="*/ 470 w 470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161">
                  <a:moveTo>
                    <a:pt x="10" y="99"/>
                  </a:moveTo>
                  <a:lnTo>
                    <a:pt x="470" y="0"/>
                  </a:lnTo>
                  <a:lnTo>
                    <a:pt x="0" y="161"/>
                  </a:lnTo>
                  <a:lnTo>
                    <a:pt x="10" y="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2933" y="2554"/>
              <a:ext cx="1017" cy="494"/>
            </a:xfrm>
            <a:custGeom>
              <a:avLst/>
              <a:gdLst>
                <a:gd name="T0" fmla="*/ 3 w 3052"/>
                <a:gd name="T1" fmla="*/ 0 h 1482"/>
                <a:gd name="T2" fmla="*/ 0 w 3052"/>
                <a:gd name="T3" fmla="*/ 0 h 1482"/>
                <a:gd name="T4" fmla="*/ 0 w 3052"/>
                <a:gd name="T5" fmla="*/ 2 h 1482"/>
                <a:gd name="T6" fmla="*/ 10 w 3052"/>
                <a:gd name="T7" fmla="*/ 17 h 1482"/>
                <a:gd name="T8" fmla="*/ 35 w 3052"/>
                <a:gd name="T9" fmla="*/ 14 h 1482"/>
                <a:gd name="T10" fmla="*/ 36 w 3052"/>
                <a:gd name="T11" fmla="*/ 14 h 1482"/>
                <a:gd name="T12" fmla="*/ 36 w 3052"/>
                <a:gd name="T13" fmla="*/ 15 h 1482"/>
                <a:gd name="T14" fmla="*/ 36 w 3052"/>
                <a:gd name="T15" fmla="*/ 18 h 1482"/>
                <a:gd name="T16" fmla="*/ 32 w 3052"/>
                <a:gd name="T17" fmla="*/ 18 h 1482"/>
                <a:gd name="T18" fmla="*/ 36 w 3052"/>
                <a:gd name="T19" fmla="*/ 18 h 1482"/>
                <a:gd name="T20" fmla="*/ 38 w 3052"/>
                <a:gd name="T21" fmla="*/ 16 h 1482"/>
                <a:gd name="T22" fmla="*/ 38 w 3052"/>
                <a:gd name="T23" fmla="*/ 13 h 1482"/>
                <a:gd name="T24" fmla="*/ 37 w 3052"/>
                <a:gd name="T25" fmla="*/ 12 h 1482"/>
                <a:gd name="T26" fmla="*/ 32 w 3052"/>
                <a:gd name="T27" fmla="*/ 13 h 1482"/>
                <a:gd name="T28" fmla="*/ 32 w 3052"/>
                <a:gd name="T29" fmla="*/ 13 h 1482"/>
                <a:gd name="T30" fmla="*/ 31 w 3052"/>
                <a:gd name="T31" fmla="*/ 13 h 1482"/>
                <a:gd name="T32" fmla="*/ 11 w 3052"/>
                <a:gd name="T33" fmla="*/ 15 h 1482"/>
                <a:gd name="T34" fmla="*/ 5 w 3052"/>
                <a:gd name="T35" fmla="*/ 7 h 1482"/>
                <a:gd name="T36" fmla="*/ 10 w 3052"/>
                <a:gd name="T37" fmla="*/ 15 h 1482"/>
                <a:gd name="T38" fmla="*/ 10 w 3052"/>
                <a:gd name="T39" fmla="*/ 16 h 1482"/>
                <a:gd name="T40" fmla="*/ 0 w 3052"/>
                <a:gd name="T41" fmla="*/ 1 h 1482"/>
                <a:gd name="T42" fmla="*/ 3 w 3052"/>
                <a:gd name="T43" fmla="*/ 0 h 1482"/>
                <a:gd name="T44" fmla="*/ 3 w 3052"/>
                <a:gd name="T45" fmla="*/ 0 h 1482"/>
                <a:gd name="T46" fmla="*/ 3 w 3052"/>
                <a:gd name="T47" fmla="*/ 0 h 14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52"/>
                <a:gd name="T73" fmla="*/ 0 h 1482"/>
                <a:gd name="T74" fmla="*/ 3052 w 3052"/>
                <a:gd name="T75" fmla="*/ 1482 h 148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52" h="1482">
                  <a:moveTo>
                    <a:pt x="243" y="0"/>
                  </a:moveTo>
                  <a:lnTo>
                    <a:pt x="0" y="37"/>
                  </a:lnTo>
                  <a:lnTo>
                    <a:pt x="7" y="126"/>
                  </a:lnTo>
                  <a:lnTo>
                    <a:pt x="770" y="1337"/>
                  </a:lnTo>
                  <a:lnTo>
                    <a:pt x="2809" y="1107"/>
                  </a:lnTo>
                  <a:lnTo>
                    <a:pt x="2903" y="1151"/>
                  </a:lnTo>
                  <a:lnTo>
                    <a:pt x="2957" y="1237"/>
                  </a:lnTo>
                  <a:lnTo>
                    <a:pt x="2892" y="1419"/>
                  </a:lnTo>
                  <a:lnTo>
                    <a:pt x="2554" y="1482"/>
                  </a:lnTo>
                  <a:lnTo>
                    <a:pt x="2906" y="1482"/>
                  </a:lnTo>
                  <a:lnTo>
                    <a:pt x="3052" y="1259"/>
                  </a:lnTo>
                  <a:lnTo>
                    <a:pt x="3044" y="1078"/>
                  </a:lnTo>
                  <a:lnTo>
                    <a:pt x="2980" y="994"/>
                  </a:lnTo>
                  <a:lnTo>
                    <a:pt x="2626" y="1041"/>
                  </a:lnTo>
                  <a:lnTo>
                    <a:pt x="2561" y="1069"/>
                  </a:lnTo>
                  <a:lnTo>
                    <a:pt x="2484" y="1041"/>
                  </a:lnTo>
                  <a:lnTo>
                    <a:pt x="881" y="1230"/>
                  </a:lnTo>
                  <a:lnTo>
                    <a:pt x="384" y="532"/>
                  </a:lnTo>
                  <a:lnTo>
                    <a:pt x="827" y="1236"/>
                  </a:lnTo>
                  <a:lnTo>
                    <a:pt x="787" y="1295"/>
                  </a:lnTo>
                  <a:lnTo>
                    <a:pt x="31" y="70"/>
                  </a:lnTo>
                  <a:lnTo>
                    <a:pt x="224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2959" y="2664"/>
              <a:ext cx="183" cy="427"/>
            </a:xfrm>
            <a:custGeom>
              <a:avLst/>
              <a:gdLst>
                <a:gd name="T0" fmla="*/ 1 w 547"/>
                <a:gd name="T1" fmla="*/ 0 h 1281"/>
                <a:gd name="T2" fmla="*/ 1 w 547"/>
                <a:gd name="T3" fmla="*/ 1 h 1281"/>
                <a:gd name="T4" fmla="*/ 1 w 547"/>
                <a:gd name="T5" fmla="*/ 2 h 1281"/>
                <a:gd name="T6" fmla="*/ 0 w 547"/>
                <a:gd name="T7" fmla="*/ 3 h 1281"/>
                <a:gd name="T8" fmla="*/ 0 w 547"/>
                <a:gd name="T9" fmla="*/ 3 h 1281"/>
                <a:gd name="T10" fmla="*/ 2 w 547"/>
                <a:gd name="T11" fmla="*/ 7 h 1281"/>
                <a:gd name="T12" fmla="*/ 7 w 547"/>
                <a:gd name="T13" fmla="*/ 16 h 1281"/>
                <a:gd name="T14" fmla="*/ 3 w 547"/>
                <a:gd name="T15" fmla="*/ 7 h 1281"/>
                <a:gd name="T16" fmla="*/ 1 w 547"/>
                <a:gd name="T17" fmla="*/ 3 h 1281"/>
                <a:gd name="T18" fmla="*/ 3 w 547"/>
                <a:gd name="T19" fmla="*/ 6 h 1281"/>
                <a:gd name="T20" fmla="*/ 1 w 547"/>
                <a:gd name="T21" fmla="*/ 2 h 1281"/>
                <a:gd name="T22" fmla="*/ 2 w 547"/>
                <a:gd name="T23" fmla="*/ 1 h 1281"/>
                <a:gd name="T24" fmla="*/ 1 w 547"/>
                <a:gd name="T25" fmla="*/ 0 h 1281"/>
                <a:gd name="T26" fmla="*/ 1 w 547"/>
                <a:gd name="T27" fmla="*/ 0 h 12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7"/>
                <a:gd name="T43" fmla="*/ 0 h 1281"/>
                <a:gd name="T44" fmla="*/ 547 w 547"/>
                <a:gd name="T45" fmla="*/ 1281 h 128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7" h="1281">
                  <a:moveTo>
                    <a:pt x="71" y="0"/>
                  </a:moveTo>
                  <a:lnTo>
                    <a:pt x="82" y="95"/>
                  </a:lnTo>
                  <a:lnTo>
                    <a:pt x="66" y="175"/>
                  </a:lnTo>
                  <a:lnTo>
                    <a:pt x="38" y="228"/>
                  </a:lnTo>
                  <a:lnTo>
                    <a:pt x="0" y="256"/>
                  </a:lnTo>
                  <a:lnTo>
                    <a:pt x="143" y="527"/>
                  </a:lnTo>
                  <a:lnTo>
                    <a:pt x="547" y="1281"/>
                  </a:lnTo>
                  <a:lnTo>
                    <a:pt x="249" y="604"/>
                  </a:lnTo>
                  <a:lnTo>
                    <a:pt x="66" y="256"/>
                  </a:lnTo>
                  <a:lnTo>
                    <a:pt x="243" y="465"/>
                  </a:lnTo>
                  <a:lnTo>
                    <a:pt x="104" y="189"/>
                  </a:lnTo>
                  <a:lnTo>
                    <a:pt x="143" y="8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2904" y="2702"/>
              <a:ext cx="1092" cy="489"/>
            </a:xfrm>
            <a:custGeom>
              <a:avLst/>
              <a:gdLst>
                <a:gd name="T0" fmla="*/ 3 w 3277"/>
                <a:gd name="T1" fmla="*/ 0 h 1467"/>
                <a:gd name="T2" fmla="*/ 1 w 3277"/>
                <a:gd name="T3" fmla="*/ 1 h 1467"/>
                <a:gd name="T4" fmla="*/ 0 w 3277"/>
                <a:gd name="T5" fmla="*/ 1 h 1467"/>
                <a:gd name="T6" fmla="*/ 0 w 3277"/>
                <a:gd name="T7" fmla="*/ 2 h 1467"/>
                <a:gd name="T8" fmla="*/ 5 w 3277"/>
                <a:gd name="T9" fmla="*/ 12 h 1467"/>
                <a:gd name="T10" fmla="*/ 8 w 3277"/>
                <a:gd name="T11" fmla="*/ 18 h 1467"/>
                <a:gd name="T12" fmla="*/ 31 w 3277"/>
                <a:gd name="T13" fmla="*/ 15 h 1467"/>
                <a:gd name="T14" fmla="*/ 32 w 3277"/>
                <a:gd name="T15" fmla="*/ 15 h 1467"/>
                <a:gd name="T16" fmla="*/ 33 w 3277"/>
                <a:gd name="T17" fmla="*/ 15 h 1467"/>
                <a:gd name="T18" fmla="*/ 38 w 3277"/>
                <a:gd name="T19" fmla="*/ 15 h 1467"/>
                <a:gd name="T20" fmla="*/ 39 w 3277"/>
                <a:gd name="T21" fmla="*/ 13 h 1467"/>
                <a:gd name="T22" fmla="*/ 40 w 3277"/>
                <a:gd name="T23" fmla="*/ 9 h 1467"/>
                <a:gd name="T24" fmla="*/ 40 w 3277"/>
                <a:gd name="T25" fmla="*/ 6 h 1467"/>
                <a:gd name="T26" fmla="*/ 37 w 3277"/>
                <a:gd name="T27" fmla="*/ 3 h 1467"/>
                <a:gd name="T28" fmla="*/ 31 w 3277"/>
                <a:gd name="T29" fmla="*/ 4 h 1467"/>
                <a:gd name="T30" fmla="*/ 36 w 3277"/>
                <a:gd name="T31" fmla="*/ 5 h 1467"/>
                <a:gd name="T32" fmla="*/ 38 w 3277"/>
                <a:gd name="T33" fmla="*/ 6 h 1467"/>
                <a:gd name="T34" fmla="*/ 39 w 3277"/>
                <a:gd name="T35" fmla="*/ 8 h 1467"/>
                <a:gd name="T36" fmla="*/ 40 w 3277"/>
                <a:gd name="T37" fmla="*/ 10 h 1467"/>
                <a:gd name="T38" fmla="*/ 39 w 3277"/>
                <a:gd name="T39" fmla="*/ 13 h 1467"/>
                <a:gd name="T40" fmla="*/ 38 w 3277"/>
                <a:gd name="T41" fmla="*/ 14 h 1467"/>
                <a:gd name="T42" fmla="*/ 34 w 3277"/>
                <a:gd name="T43" fmla="*/ 14 h 1467"/>
                <a:gd name="T44" fmla="*/ 33 w 3277"/>
                <a:gd name="T45" fmla="*/ 14 h 1467"/>
                <a:gd name="T46" fmla="*/ 31 w 3277"/>
                <a:gd name="T47" fmla="*/ 15 h 1467"/>
                <a:gd name="T48" fmla="*/ 8 w 3277"/>
                <a:gd name="T49" fmla="*/ 17 h 1467"/>
                <a:gd name="T50" fmla="*/ 1 w 3277"/>
                <a:gd name="T51" fmla="*/ 1 h 1467"/>
                <a:gd name="T52" fmla="*/ 3 w 3277"/>
                <a:gd name="T53" fmla="*/ 1 h 1467"/>
                <a:gd name="T54" fmla="*/ 3 w 3277"/>
                <a:gd name="T55" fmla="*/ 0 h 1467"/>
                <a:gd name="T56" fmla="*/ 3 w 3277"/>
                <a:gd name="T57" fmla="*/ 0 h 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77"/>
                <a:gd name="T88" fmla="*/ 0 h 1467"/>
                <a:gd name="T89" fmla="*/ 3277 w 3277"/>
                <a:gd name="T90" fmla="*/ 1467 h 14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77" h="1467">
                  <a:moveTo>
                    <a:pt x="256" y="0"/>
                  </a:moveTo>
                  <a:lnTo>
                    <a:pt x="120" y="62"/>
                  </a:lnTo>
                  <a:lnTo>
                    <a:pt x="12" y="85"/>
                  </a:lnTo>
                  <a:lnTo>
                    <a:pt x="0" y="157"/>
                  </a:lnTo>
                  <a:lnTo>
                    <a:pt x="445" y="993"/>
                  </a:lnTo>
                  <a:lnTo>
                    <a:pt x="635" y="1467"/>
                  </a:lnTo>
                  <a:lnTo>
                    <a:pt x="2530" y="1233"/>
                  </a:lnTo>
                  <a:lnTo>
                    <a:pt x="2601" y="1210"/>
                  </a:lnTo>
                  <a:lnTo>
                    <a:pt x="2702" y="1244"/>
                  </a:lnTo>
                  <a:lnTo>
                    <a:pt x="3045" y="1198"/>
                  </a:lnTo>
                  <a:lnTo>
                    <a:pt x="3199" y="1056"/>
                  </a:lnTo>
                  <a:lnTo>
                    <a:pt x="3277" y="706"/>
                  </a:lnTo>
                  <a:lnTo>
                    <a:pt x="3223" y="456"/>
                  </a:lnTo>
                  <a:lnTo>
                    <a:pt x="2982" y="245"/>
                  </a:lnTo>
                  <a:lnTo>
                    <a:pt x="2511" y="363"/>
                  </a:lnTo>
                  <a:lnTo>
                    <a:pt x="2933" y="371"/>
                  </a:lnTo>
                  <a:lnTo>
                    <a:pt x="3115" y="510"/>
                  </a:lnTo>
                  <a:lnTo>
                    <a:pt x="3196" y="631"/>
                  </a:lnTo>
                  <a:lnTo>
                    <a:pt x="3202" y="811"/>
                  </a:lnTo>
                  <a:lnTo>
                    <a:pt x="3134" y="1027"/>
                  </a:lnTo>
                  <a:lnTo>
                    <a:pt x="3047" y="1124"/>
                  </a:lnTo>
                  <a:lnTo>
                    <a:pt x="2769" y="1161"/>
                  </a:lnTo>
                  <a:lnTo>
                    <a:pt x="2645" y="1121"/>
                  </a:lnTo>
                  <a:lnTo>
                    <a:pt x="2477" y="1205"/>
                  </a:lnTo>
                  <a:lnTo>
                    <a:pt x="688" y="1360"/>
                  </a:lnTo>
                  <a:lnTo>
                    <a:pt x="53" y="107"/>
                  </a:lnTo>
                  <a:lnTo>
                    <a:pt x="270" y="41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148" y="2941"/>
              <a:ext cx="552" cy="163"/>
            </a:xfrm>
            <a:custGeom>
              <a:avLst/>
              <a:gdLst>
                <a:gd name="T0" fmla="*/ 0 w 1656"/>
                <a:gd name="T1" fmla="*/ 6 h 489"/>
                <a:gd name="T2" fmla="*/ 2 w 1656"/>
                <a:gd name="T3" fmla="*/ 5 h 489"/>
                <a:gd name="T4" fmla="*/ 2 w 1656"/>
                <a:gd name="T5" fmla="*/ 3 h 489"/>
                <a:gd name="T6" fmla="*/ 2 w 1656"/>
                <a:gd name="T7" fmla="*/ 2 h 489"/>
                <a:gd name="T8" fmla="*/ 15 w 1656"/>
                <a:gd name="T9" fmla="*/ 0 h 489"/>
                <a:gd name="T10" fmla="*/ 4 w 1656"/>
                <a:gd name="T11" fmla="*/ 2 h 489"/>
                <a:gd name="T12" fmla="*/ 3 w 1656"/>
                <a:gd name="T13" fmla="*/ 3 h 489"/>
                <a:gd name="T14" fmla="*/ 13 w 1656"/>
                <a:gd name="T15" fmla="*/ 3 h 489"/>
                <a:gd name="T16" fmla="*/ 3 w 1656"/>
                <a:gd name="T17" fmla="*/ 4 h 489"/>
                <a:gd name="T18" fmla="*/ 2 w 1656"/>
                <a:gd name="T19" fmla="*/ 5 h 489"/>
                <a:gd name="T20" fmla="*/ 2 w 1656"/>
                <a:gd name="T21" fmla="*/ 5 h 489"/>
                <a:gd name="T22" fmla="*/ 20 w 1656"/>
                <a:gd name="T23" fmla="*/ 4 h 489"/>
                <a:gd name="T24" fmla="*/ 0 w 1656"/>
                <a:gd name="T25" fmla="*/ 6 h 489"/>
                <a:gd name="T26" fmla="*/ 0 w 1656"/>
                <a:gd name="T27" fmla="*/ 6 h 4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56"/>
                <a:gd name="T43" fmla="*/ 0 h 489"/>
                <a:gd name="T44" fmla="*/ 1656 w 1656"/>
                <a:gd name="T45" fmla="*/ 489 h 4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56" h="489">
                  <a:moveTo>
                    <a:pt x="0" y="489"/>
                  </a:moveTo>
                  <a:lnTo>
                    <a:pt x="133" y="366"/>
                  </a:lnTo>
                  <a:lnTo>
                    <a:pt x="193" y="256"/>
                  </a:lnTo>
                  <a:lnTo>
                    <a:pt x="177" y="123"/>
                  </a:lnTo>
                  <a:lnTo>
                    <a:pt x="1202" y="0"/>
                  </a:lnTo>
                  <a:lnTo>
                    <a:pt x="288" y="157"/>
                  </a:lnTo>
                  <a:lnTo>
                    <a:pt x="248" y="267"/>
                  </a:lnTo>
                  <a:lnTo>
                    <a:pt x="1030" y="223"/>
                  </a:lnTo>
                  <a:lnTo>
                    <a:pt x="232" y="340"/>
                  </a:lnTo>
                  <a:lnTo>
                    <a:pt x="187" y="384"/>
                  </a:lnTo>
                  <a:lnTo>
                    <a:pt x="143" y="411"/>
                  </a:lnTo>
                  <a:lnTo>
                    <a:pt x="1656" y="328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3149" y="2785"/>
              <a:ext cx="253" cy="111"/>
            </a:xfrm>
            <a:custGeom>
              <a:avLst/>
              <a:gdLst>
                <a:gd name="T0" fmla="*/ 4 w 759"/>
                <a:gd name="T1" fmla="*/ 0 h 332"/>
                <a:gd name="T2" fmla="*/ 0 w 759"/>
                <a:gd name="T3" fmla="*/ 0 h 332"/>
                <a:gd name="T4" fmla="*/ 3 w 759"/>
                <a:gd name="T5" fmla="*/ 4 h 332"/>
                <a:gd name="T6" fmla="*/ 9 w 759"/>
                <a:gd name="T7" fmla="*/ 4 h 332"/>
                <a:gd name="T8" fmla="*/ 9 w 759"/>
                <a:gd name="T9" fmla="*/ 3 h 332"/>
                <a:gd name="T10" fmla="*/ 3 w 759"/>
                <a:gd name="T11" fmla="*/ 3 h 332"/>
                <a:gd name="T12" fmla="*/ 2 w 759"/>
                <a:gd name="T13" fmla="*/ 1 h 332"/>
                <a:gd name="T14" fmla="*/ 4 w 759"/>
                <a:gd name="T15" fmla="*/ 0 h 332"/>
                <a:gd name="T16" fmla="*/ 4 w 759"/>
                <a:gd name="T17" fmla="*/ 0 h 332"/>
                <a:gd name="T18" fmla="*/ 4 w 759"/>
                <a:gd name="T19" fmla="*/ 0 h 3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9"/>
                <a:gd name="T31" fmla="*/ 0 h 332"/>
                <a:gd name="T32" fmla="*/ 759 w 759"/>
                <a:gd name="T33" fmla="*/ 332 h 3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9" h="332">
                  <a:moveTo>
                    <a:pt x="292" y="0"/>
                  </a:moveTo>
                  <a:lnTo>
                    <a:pt x="0" y="15"/>
                  </a:lnTo>
                  <a:lnTo>
                    <a:pt x="221" y="332"/>
                  </a:lnTo>
                  <a:lnTo>
                    <a:pt x="759" y="291"/>
                  </a:lnTo>
                  <a:lnTo>
                    <a:pt x="700" y="251"/>
                  </a:lnTo>
                  <a:lnTo>
                    <a:pt x="261" y="266"/>
                  </a:lnTo>
                  <a:lnTo>
                    <a:pt x="145" y="71"/>
                  </a:lnTo>
                  <a:lnTo>
                    <a:pt x="360" y="19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3582" y="2852"/>
              <a:ext cx="219" cy="28"/>
            </a:xfrm>
            <a:custGeom>
              <a:avLst/>
              <a:gdLst>
                <a:gd name="T0" fmla="*/ 0 w 657"/>
                <a:gd name="T1" fmla="*/ 1 h 84"/>
                <a:gd name="T2" fmla="*/ 1 w 657"/>
                <a:gd name="T3" fmla="*/ 1 h 84"/>
                <a:gd name="T4" fmla="*/ 4 w 657"/>
                <a:gd name="T5" fmla="*/ 1 h 84"/>
                <a:gd name="T6" fmla="*/ 7 w 657"/>
                <a:gd name="T7" fmla="*/ 0 h 84"/>
                <a:gd name="T8" fmla="*/ 8 w 657"/>
                <a:gd name="T9" fmla="*/ 0 h 84"/>
                <a:gd name="T10" fmla="*/ 2 w 657"/>
                <a:gd name="T11" fmla="*/ 0 h 84"/>
                <a:gd name="T12" fmla="*/ 0 w 657"/>
                <a:gd name="T13" fmla="*/ 1 h 84"/>
                <a:gd name="T14" fmla="*/ 0 w 657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7"/>
                <a:gd name="T25" fmla="*/ 0 h 84"/>
                <a:gd name="T26" fmla="*/ 657 w 657"/>
                <a:gd name="T27" fmla="*/ 84 h 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7" h="84">
                  <a:moveTo>
                    <a:pt x="0" y="84"/>
                  </a:moveTo>
                  <a:lnTo>
                    <a:pt x="113" y="71"/>
                  </a:lnTo>
                  <a:lnTo>
                    <a:pt x="337" y="42"/>
                  </a:lnTo>
                  <a:lnTo>
                    <a:pt x="558" y="13"/>
                  </a:lnTo>
                  <a:lnTo>
                    <a:pt x="657" y="0"/>
                  </a:lnTo>
                  <a:lnTo>
                    <a:pt x="164" y="17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203" y="2181"/>
              <a:ext cx="608" cy="150"/>
            </a:xfrm>
            <a:custGeom>
              <a:avLst/>
              <a:gdLst>
                <a:gd name="T0" fmla="*/ 23 w 1825"/>
                <a:gd name="T1" fmla="*/ 1 h 451"/>
                <a:gd name="T2" fmla="*/ 19 w 1825"/>
                <a:gd name="T3" fmla="*/ 1 h 451"/>
                <a:gd name="T4" fmla="*/ 18 w 1825"/>
                <a:gd name="T5" fmla="*/ 0 h 451"/>
                <a:gd name="T6" fmla="*/ 17 w 1825"/>
                <a:gd name="T7" fmla="*/ 0 h 451"/>
                <a:gd name="T8" fmla="*/ 0 w 1825"/>
                <a:gd name="T9" fmla="*/ 4 h 451"/>
                <a:gd name="T10" fmla="*/ 6 w 1825"/>
                <a:gd name="T11" fmla="*/ 6 h 451"/>
                <a:gd name="T12" fmla="*/ 20 w 1825"/>
                <a:gd name="T13" fmla="*/ 2 h 451"/>
                <a:gd name="T14" fmla="*/ 5 w 1825"/>
                <a:gd name="T15" fmla="*/ 5 h 451"/>
                <a:gd name="T16" fmla="*/ 4 w 1825"/>
                <a:gd name="T17" fmla="*/ 4 h 451"/>
                <a:gd name="T18" fmla="*/ 17 w 1825"/>
                <a:gd name="T19" fmla="*/ 1 h 451"/>
                <a:gd name="T20" fmla="*/ 18 w 1825"/>
                <a:gd name="T21" fmla="*/ 1 h 451"/>
                <a:gd name="T22" fmla="*/ 23 w 1825"/>
                <a:gd name="T23" fmla="*/ 1 h 451"/>
                <a:gd name="T24" fmla="*/ 23 w 1825"/>
                <a:gd name="T25" fmla="*/ 1 h 4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25"/>
                <a:gd name="T40" fmla="*/ 0 h 451"/>
                <a:gd name="T41" fmla="*/ 1825 w 1825"/>
                <a:gd name="T42" fmla="*/ 451 h 4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25" h="451">
                  <a:moveTo>
                    <a:pt x="1825" y="97"/>
                  </a:moveTo>
                  <a:lnTo>
                    <a:pt x="1527" y="47"/>
                  </a:lnTo>
                  <a:lnTo>
                    <a:pt x="1472" y="4"/>
                  </a:lnTo>
                  <a:lnTo>
                    <a:pt x="1391" y="0"/>
                  </a:lnTo>
                  <a:lnTo>
                    <a:pt x="0" y="308"/>
                  </a:lnTo>
                  <a:lnTo>
                    <a:pt x="451" y="451"/>
                  </a:lnTo>
                  <a:lnTo>
                    <a:pt x="1628" y="153"/>
                  </a:lnTo>
                  <a:lnTo>
                    <a:pt x="433" y="385"/>
                  </a:lnTo>
                  <a:lnTo>
                    <a:pt x="310" y="305"/>
                  </a:lnTo>
                  <a:lnTo>
                    <a:pt x="1400" y="42"/>
                  </a:lnTo>
                  <a:lnTo>
                    <a:pt x="1476" y="63"/>
                  </a:lnTo>
                  <a:lnTo>
                    <a:pt x="1825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3653" y="2490"/>
              <a:ext cx="315" cy="128"/>
            </a:xfrm>
            <a:custGeom>
              <a:avLst/>
              <a:gdLst>
                <a:gd name="T0" fmla="*/ 0 w 945"/>
                <a:gd name="T1" fmla="*/ 5 h 382"/>
                <a:gd name="T2" fmla="*/ 3 w 945"/>
                <a:gd name="T3" fmla="*/ 1 h 382"/>
                <a:gd name="T4" fmla="*/ 8 w 945"/>
                <a:gd name="T5" fmla="*/ 0 h 382"/>
                <a:gd name="T6" fmla="*/ 12 w 945"/>
                <a:gd name="T7" fmla="*/ 1 h 382"/>
                <a:gd name="T8" fmla="*/ 0 w 945"/>
                <a:gd name="T9" fmla="*/ 5 h 382"/>
                <a:gd name="T10" fmla="*/ 0 w 945"/>
                <a:gd name="T11" fmla="*/ 5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5"/>
                <a:gd name="T19" fmla="*/ 0 h 382"/>
                <a:gd name="T20" fmla="*/ 945 w 945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5" h="382">
                  <a:moveTo>
                    <a:pt x="0" y="382"/>
                  </a:moveTo>
                  <a:lnTo>
                    <a:pt x="272" y="118"/>
                  </a:lnTo>
                  <a:lnTo>
                    <a:pt x="663" y="0"/>
                  </a:lnTo>
                  <a:lnTo>
                    <a:pt x="945" y="118"/>
                  </a:lnTo>
                  <a:lnTo>
                    <a:pt x="0" y="382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3499" y="2461"/>
              <a:ext cx="561" cy="391"/>
            </a:xfrm>
            <a:custGeom>
              <a:avLst/>
              <a:gdLst>
                <a:gd name="T0" fmla="*/ 12 w 1682"/>
                <a:gd name="T1" fmla="*/ 0 h 1174"/>
                <a:gd name="T2" fmla="*/ 20 w 1682"/>
                <a:gd name="T3" fmla="*/ 2 h 1174"/>
                <a:gd name="T4" fmla="*/ 21 w 1682"/>
                <a:gd name="T5" fmla="*/ 4 h 1174"/>
                <a:gd name="T6" fmla="*/ 17 w 1682"/>
                <a:gd name="T7" fmla="*/ 5 h 1174"/>
                <a:gd name="T8" fmla="*/ 16 w 1682"/>
                <a:gd name="T9" fmla="*/ 6 h 1174"/>
                <a:gd name="T10" fmla="*/ 16 w 1682"/>
                <a:gd name="T11" fmla="*/ 7 h 1174"/>
                <a:gd name="T12" fmla="*/ 17 w 1682"/>
                <a:gd name="T13" fmla="*/ 8 h 1174"/>
                <a:gd name="T14" fmla="*/ 18 w 1682"/>
                <a:gd name="T15" fmla="*/ 9 h 1174"/>
                <a:gd name="T16" fmla="*/ 0 w 1682"/>
                <a:gd name="T17" fmla="*/ 14 h 1174"/>
                <a:gd name="T18" fmla="*/ 17 w 1682"/>
                <a:gd name="T19" fmla="*/ 9 h 1174"/>
                <a:gd name="T20" fmla="*/ 16 w 1682"/>
                <a:gd name="T21" fmla="*/ 8 h 1174"/>
                <a:gd name="T22" fmla="*/ 10 w 1682"/>
                <a:gd name="T23" fmla="*/ 9 h 1174"/>
                <a:gd name="T24" fmla="*/ 15 w 1682"/>
                <a:gd name="T25" fmla="*/ 7 h 1174"/>
                <a:gd name="T26" fmla="*/ 15 w 1682"/>
                <a:gd name="T27" fmla="*/ 6 h 1174"/>
                <a:gd name="T28" fmla="*/ 5 w 1682"/>
                <a:gd name="T29" fmla="*/ 8 h 1174"/>
                <a:gd name="T30" fmla="*/ 4 w 1682"/>
                <a:gd name="T31" fmla="*/ 7 h 1174"/>
                <a:gd name="T32" fmla="*/ 20 w 1682"/>
                <a:gd name="T33" fmla="*/ 3 h 1174"/>
                <a:gd name="T34" fmla="*/ 12 w 1682"/>
                <a:gd name="T35" fmla="*/ 1 h 1174"/>
                <a:gd name="T36" fmla="*/ 6 w 1682"/>
                <a:gd name="T37" fmla="*/ 3 h 1174"/>
                <a:gd name="T38" fmla="*/ 12 w 1682"/>
                <a:gd name="T39" fmla="*/ 0 h 1174"/>
                <a:gd name="T40" fmla="*/ 12 w 1682"/>
                <a:gd name="T41" fmla="*/ 0 h 117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2"/>
                <a:gd name="T64" fmla="*/ 0 h 1174"/>
                <a:gd name="T65" fmla="*/ 1682 w 1682"/>
                <a:gd name="T66" fmla="*/ 1174 h 117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2" h="1174">
                  <a:moveTo>
                    <a:pt x="939" y="0"/>
                  </a:moveTo>
                  <a:lnTo>
                    <a:pt x="1648" y="189"/>
                  </a:lnTo>
                  <a:lnTo>
                    <a:pt x="1682" y="300"/>
                  </a:lnTo>
                  <a:lnTo>
                    <a:pt x="1338" y="417"/>
                  </a:lnTo>
                  <a:lnTo>
                    <a:pt x="1293" y="505"/>
                  </a:lnTo>
                  <a:lnTo>
                    <a:pt x="1316" y="605"/>
                  </a:lnTo>
                  <a:lnTo>
                    <a:pt x="1366" y="678"/>
                  </a:lnTo>
                  <a:lnTo>
                    <a:pt x="1465" y="732"/>
                  </a:lnTo>
                  <a:lnTo>
                    <a:pt x="0" y="1174"/>
                  </a:lnTo>
                  <a:lnTo>
                    <a:pt x="1348" y="716"/>
                  </a:lnTo>
                  <a:lnTo>
                    <a:pt x="1259" y="662"/>
                  </a:lnTo>
                  <a:lnTo>
                    <a:pt x="828" y="755"/>
                  </a:lnTo>
                  <a:lnTo>
                    <a:pt x="1237" y="600"/>
                  </a:lnTo>
                  <a:lnTo>
                    <a:pt x="1243" y="473"/>
                  </a:lnTo>
                  <a:lnTo>
                    <a:pt x="368" y="666"/>
                  </a:lnTo>
                  <a:lnTo>
                    <a:pt x="346" y="573"/>
                  </a:lnTo>
                  <a:lnTo>
                    <a:pt x="1642" y="226"/>
                  </a:lnTo>
                  <a:lnTo>
                    <a:pt x="982" y="68"/>
                  </a:lnTo>
                  <a:lnTo>
                    <a:pt x="474" y="235"/>
                  </a:lnTo>
                  <a:lnTo>
                    <a:pt x="9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3770" y="2810"/>
              <a:ext cx="99" cy="47"/>
            </a:xfrm>
            <a:custGeom>
              <a:avLst/>
              <a:gdLst>
                <a:gd name="T0" fmla="*/ 2 w 297"/>
                <a:gd name="T1" fmla="*/ 0 h 141"/>
                <a:gd name="T2" fmla="*/ 4 w 297"/>
                <a:gd name="T3" fmla="*/ 1 h 141"/>
                <a:gd name="T4" fmla="*/ 0 w 297"/>
                <a:gd name="T5" fmla="*/ 2 h 141"/>
                <a:gd name="T6" fmla="*/ 2 w 297"/>
                <a:gd name="T7" fmla="*/ 1 h 141"/>
                <a:gd name="T8" fmla="*/ 2 w 297"/>
                <a:gd name="T9" fmla="*/ 0 h 141"/>
                <a:gd name="T10" fmla="*/ 2 w 297"/>
                <a:gd name="T11" fmla="*/ 0 h 141"/>
                <a:gd name="T12" fmla="*/ 2 w 297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7"/>
                <a:gd name="T22" fmla="*/ 0 h 141"/>
                <a:gd name="T23" fmla="*/ 297 w 297"/>
                <a:gd name="T24" fmla="*/ 141 h 1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7" h="141">
                  <a:moveTo>
                    <a:pt x="197" y="0"/>
                  </a:moveTo>
                  <a:lnTo>
                    <a:pt x="297" y="121"/>
                  </a:lnTo>
                  <a:lnTo>
                    <a:pt x="0" y="141"/>
                  </a:lnTo>
                  <a:lnTo>
                    <a:pt x="169" y="88"/>
                  </a:lnTo>
                  <a:lnTo>
                    <a:pt x="129" y="13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8573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                    Правило № 7:</a:t>
            </a:r>
            <a:br>
              <a:rPr lang="ru-RU" sz="4000" b="1" dirty="0" smtClean="0"/>
            </a:br>
            <a:r>
              <a:rPr lang="ru-RU" sz="3200" b="1" i="1" dirty="0" smtClean="0">
                <a:solidFill>
                  <a:srgbClr val="FF0000"/>
                </a:solidFill>
              </a:rPr>
              <a:t>Как определять итоговые оценки?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3722695"/>
          </a:xfrm>
        </p:spPr>
        <p:txBody>
          <a:bodyPr/>
          <a:lstStyle/>
          <a:p>
            <a:r>
              <a:rPr lang="ru-RU" b="1" dirty="0" smtClean="0"/>
              <a:t>По таблицам предметных результатов.</a:t>
            </a:r>
          </a:p>
          <a:p>
            <a:r>
              <a:rPr lang="ru-RU" b="1" dirty="0" smtClean="0"/>
              <a:t>Итоговая оценка </a:t>
            </a:r>
            <a:r>
              <a:rPr lang="ru-RU" b="1" dirty="0" smtClean="0"/>
              <a:t> </a:t>
            </a:r>
            <a:r>
              <a:rPr lang="ru-RU" b="1" dirty="0" smtClean="0"/>
              <a:t>за начальную школу =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</a:t>
            </a:r>
            <a:r>
              <a:rPr lang="ru-RU" b="1" dirty="0" err="1" smtClean="0"/>
              <a:t>портфолио</a:t>
            </a:r>
            <a:r>
              <a:rPr lang="ru-RU" b="1" dirty="0" smtClean="0"/>
              <a:t> + итоговая диагностика предметных и </a:t>
            </a:r>
            <a:r>
              <a:rPr lang="ru-RU" b="1" dirty="0" err="1" smtClean="0"/>
              <a:t>метапредметных</a:t>
            </a:r>
            <a:r>
              <a:rPr lang="ru-RU" b="1" dirty="0" smtClean="0"/>
              <a:t> результатов.</a:t>
            </a:r>
            <a:endParaRPr lang="ru-RU" b="1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7286644" y="5286388"/>
            <a:ext cx="1187450" cy="574675"/>
            <a:chOff x="2880" y="2118"/>
            <a:chExt cx="1207" cy="1073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962" y="2240"/>
              <a:ext cx="856" cy="914"/>
            </a:xfrm>
            <a:custGeom>
              <a:avLst/>
              <a:gdLst>
                <a:gd name="T0" fmla="*/ 1 w 2566"/>
                <a:gd name="T1" fmla="*/ 0 h 2741"/>
                <a:gd name="T2" fmla="*/ 1 w 2566"/>
                <a:gd name="T3" fmla="*/ 4 h 2741"/>
                <a:gd name="T4" fmla="*/ 0 w 2566"/>
                <a:gd name="T5" fmla="*/ 7 h 2741"/>
                <a:gd name="T6" fmla="*/ 4 w 2566"/>
                <a:gd name="T7" fmla="*/ 10 h 2741"/>
                <a:gd name="T8" fmla="*/ 0 w 2566"/>
                <a:gd name="T9" fmla="*/ 20 h 2741"/>
                <a:gd name="T10" fmla="*/ 7 w 2566"/>
                <a:gd name="T11" fmla="*/ 34 h 2741"/>
                <a:gd name="T12" fmla="*/ 22 w 2566"/>
                <a:gd name="T13" fmla="*/ 32 h 2741"/>
                <a:gd name="T14" fmla="*/ 32 w 2566"/>
                <a:gd name="T15" fmla="*/ 23 h 2741"/>
                <a:gd name="T16" fmla="*/ 22 w 2566"/>
                <a:gd name="T17" fmla="*/ 3 h 2741"/>
                <a:gd name="T18" fmla="*/ 1 w 2566"/>
                <a:gd name="T19" fmla="*/ 0 h 2741"/>
                <a:gd name="T20" fmla="*/ 1 w 2566"/>
                <a:gd name="T21" fmla="*/ 0 h 27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66"/>
                <a:gd name="T34" fmla="*/ 0 h 2741"/>
                <a:gd name="T35" fmla="*/ 2566 w 2566"/>
                <a:gd name="T36" fmla="*/ 2741 h 274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66" h="2741">
                  <a:moveTo>
                    <a:pt x="92" y="0"/>
                  </a:moveTo>
                  <a:lnTo>
                    <a:pt x="94" y="307"/>
                  </a:lnTo>
                  <a:lnTo>
                    <a:pt x="10" y="530"/>
                  </a:lnTo>
                  <a:lnTo>
                    <a:pt x="364" y="818"/>
                  </a:lnTo>
                  <a:lnTo>
                    <a:pt x="0" y="1593"/>
                  </a:lnTo>
                  <a:lnTo>
                    <a:pt x="560" y="2741"/>
                  </a:lnTo>
                  <a:lnTo>
                    <a:pt x="1750" y="2587"/>
                  </a:lnTo>
                  <a:lnTo>
                    <a:pt x="2566" y="1882"/>
                  </a:lnTo>
                  <a:lnTo>
                    <a:pt x="1775" y="2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933" y="2550"/>
              <a:ext cx="194" cy="326"/>
            </a:xfrm>
            <a:custGeom>
              <a:avLst/>
              <a:gdLst>
                <a:gd name="T0" fmla="*/ 4 w 582"/>
                <a:gd name="T1" fmla="*/ 0 h 978"/>
                <a:gd name="T2" fmla="*/ 0 w 582"/>
                <a:gd name="T3" fmla="*/ 1 h 978"/>
                <a:gd name="T4" fmla="*/ 0 w 582"/>
                <a:gd name="T5" fmla="*/ 2 h 978"/>
                <a:gd name="T6" fmla="*/ 7 w 582"/>
                <a:gd name="T7" fmla="*/ 12 h 978"/>
                <a:gd name="T8" fmla="*/ 4 w 582"/>
                <a:gd name="T9" fmla="*/ 2 h 978"/>
                <a:gd name="T10" fmla="*/ 4 w 582"/>
                <a:gd name="T11" fmla="*/ 0 h 978"/>
                <a:gd name="T12" fmla="*/ 4 w 582"/>
                <a:gd name="T13" fmla="*/ 0 h 9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2"/>
                <a:gd name="T22" fmla="*/ 0 h 978"/>
                <a:gd name="T23" fmla="*/ 582 w 582"/>
                <a:gd name="T24" fmla="*/ 978 h 9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2" h="978">
                  <a:moveTo>
                    <a:pt x="300" y="0"/>
                  </a:moveTo>
                  <a:lnTo>
                    <a:pt x="0" y="48"/>
                  </a:lnTo>
                  <a:lnTo>
                    <a:pt x="37" y="135"/>
                  </a:lnTo>
                  <a:lnTo>
                    <a:pt x="582" y="978"/>
                  </a:lnTo>
                  <a:lnTo>
                    <a:pt x="339" y="12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08" y="2710"/>
              <a:ext cx="482" cy="458"/>
            </a:xfrm>
            <a:custGeom>
              <a:avLst/>
              <a:gdLst>
                <a:gd name="T0" fmla="*/ 3 w 1445"/>
                <a:gd name="T1" fmla="*/ 0 h 1374"/>
                <a:gd name="T2" fmla="*/ 0 w 1445"/>
                <a:gd name="T3" fmla="*/ 1 h 1374"/>
                <a:gd name="T4" fmla="*/ 8 w 1445"/>
                <a:gd name="T5" fmla="*/ 17 h 1374"/>
                <a:gd name="T6" fmla="*/ 18 w 1445"/>
                <a:gd name="T7" fmla="*/ 16 h 1374"/>
                <a:gd name="T8" fmla="*/ 9 w 1445"/>
                <a:gd name="T9" fmla="*/ 15 h 1374"/>
                <a:gd name="T10" fmla="*/ 3 w 1445"/>
                <a:gd name="T11" fmla="*/ 2 h 1374"/>
                <a:gd name="T12" fmla="*/ 3 w 1445"/>
                <a:gd name="T13" fmla="*/ 0 h 1374"/>
                <a:gd name="T14" fmla="*/ 3 w 1445"/>
                <a:gd name="T15" fmla="*/ 0 h 13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5"/>
                <a:gd name="T25" fmla="*/ 0 h 1374"/>
                <a:gd name="T26" fmla="*/ 1445 w 1445"/>
                <a:gd name="T27" fmla="*/ 1374 h 13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5" h="1374">
                  <a:moveTo>
                    <a:pt x="247" y="0"/>
                  </a:moveTo>
                  <a:lnTo>
                    <a:pt x="0" y="93"/>
                  </a:lnTo>
                  <a:lnTo>
                    <a:pt x="656" y="1374"/>
                  </a:lnTo>
                  <a:lnTo>
                    <a:pt x="1445" y="1331"/>
                  </a:lnTo>
                  <a:lnTo>
                    <a:pt x="719" y="1182"/>
                  </a:lnTo>
                  <a:lnTo>
                    <a:pt x="204" y="156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2891" y="2128"/>
              <a:ext cx="564" cy="285"/>
            </a:xfrm>
            <a:custGeom>
              <a:avLst/>
              <a:gdLst>
                <a:gd name="T0" fmla="*/ 18 w 1694"/>
                <a:gd name="T1" fmla="*/ 0 h 855"/>
                <a:gd name="T2" fmla="*/ 0 w 1694"/>
                <a:gd name="T3" fmla="*/ 3 h 855"/>
                <a:gd name="T4" fmla="*/ 0 w 1694"/>
                <a:gd name="T5" fmla="*/ 4 h 855"/>
                <a:gd name="T6" fmla="*/ 17 w 1694"/>
                <a:gd name="T7" fmla="*/ 11 h 855"/>
                <a:gd name="T8" fmla="*/ 21 w 1694"/>
                <a:gd name="T9" fmla="*/ 9 h 855"/>
                <a:gd name="T10" fmla="*/ 10 w 1694"/>
                <a:gd name="T11" fmla="*/ 6 h 855"/>
                <a:gd name="T12" fmla="*/ 19 w 1694"/>
                <a:gd name="T13" fmla="*/ 1 h 855"/>
                <a:gd name="T14" fmla="*/ 18 w 1694"/>
                <a:gd name="T15" fmla="*/ 0 h 855"/>
                <a:gd name="T16" fmla="*/ 18 w 1694"/>
                <a:gd name="T17" fmla="*/ 0 h 8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94"/>
                <a:gd name="T28" fmla="*/ 0 h 855"/>
                <a:gd name="T29" fmla="*/ 1694 w 1694"/>
                <a:gd name="T30" fmla="*/ 855 h 8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94" h="855">
                  <a:moveTo>
                    <a:pt x="1463" y="0"/>
                  </a:moveTo>
                  <a:lnTo>
                    <a:pt x="20" y="275"/>
                  </a:lnTo>
                  <a:lnTo>
                    <a:pt x="0" y="335"/>
                  </a:lnTo>
                  <a:lnTo>
                    <a:pt x="1389" y="855"/>
                  </a:lnTo>
                  <a:lnTo>
                    <a:pt x="1694" y="731"/>
                  </a:lnTo>
                  <a:lnTo>
                    <a:pt x="845" y="455"/>
                  </a:lnTo>
                  <a:lnTo>
                    <a:pt x="1509" y="75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904" y="2371"/>
              <a:ext cx="602" cy="272"/>
            </a:xfrm>
            <a:custGeom>
              <a:avLst/>
              <a:gdLst>
                <a:gd name="T0" fmla="*/ 3 w 1806"/>
                <a:gd name="T1" fmla="*/ 0 h 816"/>
                <a:gd name="T2" fmla="*/ 0 w 1806"/>
                <a:gd name="T3" fmla="*/ 1 h 816"/>
                <a:gd name="T4" fmla="*/ 0 w 1806"/>
                <a:gd name="T5" fmla="*/ 2 h 816"/>
                <a:gd name="T6" fmla="*/ 17 w 1806"/>
                <a:gd name="T7" fmla="*/ 10 h 816"/>
                <a:gd name="T8" fmla="*/ 22 w 1806"/>
                <a:gd name="T9" fmla="*/ 8 h 816"/>
                <a:gd name="T10" fmla="*/ 22 w 1806"/>
                <a:gd name="T11" fmla="*/ 7 h 816"/>
                <a:gd name="T12" fmla="*/ 19 w 1806"/>
                <a:gd name="T13" fmla="*/ 7 h 816"/>
                <a:gd name="T14" fmla="*/ 17 w 1806"/>
                <a:gd name="T15" fmla="*/ 8 h 816"/>
                <a:gd name="T16" fmla="*/ 3 w 1806"/>
                <a:gd name="T17" fmla="*/ 2 h 816"/>
                <a:gd name="T18" fmla="*/ 3 w 1806"/>
                <a:gd name="T19" fmla="*/ 0 h 816"/>
                <a:gd name="T20" fmla="*/ 3 w 1806"/>
                <a:gd name="T21" fmla="*/ 0 h 8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06"/>
                <a:gd name="T34" fmla="*/ 0 h 816"/>
                <a:gd name="T35" fmla="*/ 1806 w 1806"/>
                <a:gd name="T36" fmla="*/ 816 h 8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06" h="816">
                  <a:moveTo>
                    <a:pt x="241" y="0"/>
                  </a:moveTo>
                  <a:lnTo>
                    <a:pt x="0" y="101"/>
                  </a:lnTo>
                  <a:lnTo>
                    <a:pt x="0" y="172"/>
                  </a:lnTo>
                  <a:lnTo>
                    <a:pt x="1349" y="816"/>
                  </a:lnTo>
                  <a:lnTo>
                    <a:pt x="1779" y="687"/>
                  </a:lnTo>
                  <a:lnTo>
                    <a:pt x="1806" y="570"/>
                  </a:lnTo>
                  <a:lnTo>
                    <a:pt x="1574" y="551"/>
                  </a:lnTo>
                  <a:lnTo>
                    <a:pt x="1344" y="636"/>
                  </a:lnTo>
                  <a:lnTo>
                    <a:pt x="207" y="129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010" y="2500"/>
              <a:ext cx="454" cy="360"/>
            </a:xfrm>
            <a:custGeom>
              <a:avLst/>
              <a:gdLst>
                <a:gd name="T0" fmla="*/ 0 w 1360"/>
                <a:gd name="T1" fmla="*/ 1 h 1080"/>
                <a:gd name="T2" fmla="*/ 0 w 1360"/>
                <a:gd name="T3" fmla="*/ 2 h 1080"/>
                <a:gd name="T4" fmla="*/ 0 w 1360"/>
                <a:gd name="T5" fmla="*/ 4 h 1080"/>
                <a:gd name="T6" fmla="*/ 1 w 1360"/>
                <a:gd name="T7" fmla="*/ 5 h 1080"/>
                <a:gd name="T8" fmla="*/ 3 w 1360"/>
                <a:gd name="T9" fmla="*/ 5 h 1080"/>
                <a:gd name="T10" fmla="*/ 10 w 1360"/>
                <a:gd name="T11" fmla="*/ 10 h 1080"/>
                <a:gd name="T12" fmla="*/ 13 w 1360"/>
                <a:gd name="T13" fmla="*/ 13 h 1080"/>
                <a:gd name="T14" fmla="*/ 15 w 1360"/>
                <a:gd name="T15" fmla="*/ 13 h 1080"/>
                <a:gd name="T16" fmla="*/ 15 w 1360"/>
                <a:gd name="T17" fmla="*/ 10 h 1080"/>
                <a:gd name="T18" fmla="*/ 17 w 1360"/>
                <a:gd name="T19" fmla="*/ 6 h 1080"/>
                <a:gd name="T20" fmla="*/ 13 w 1360"/>
                <a:gd name="T21" fmla="*/ 6 h 1080"/>
                <a:gd name="T22" fmla="*/ 1 w 1360"/>
                <a:gd name="T23" fmla="*/ 0 h 1080"/>
                <a:gd name="T24" fmla="*/ 0 w 1360"/>
                <a:gd name="T25" fmla="*/ 1 h 1080"/>
                <a:gd name="T26" fmla="*/ 0 w 1360"/>
                <a:gd name="T27" fmla="*/ 1 h 10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0"/>
                <a:gd name="T43" fmla="*/ 0 h 1080"/>
                <a:gd name="T44" fmla="*/ 1360 w 1360"/>
                <a:gd name="T45" fmla="*/ 1080 h 10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0" h="1080">
                  <a:moveTo>
                    <a:pt x="6" y="59"/>
                  </a:moveTo>
                  <a:lnTo>
                    <a:pt x="0" y="180"/>
                  </a:lnTo>
                  <a:lnTo>
                    <a:pt x="10" y="314"/>
                  </a:lnTo>
                  <a:lnTo>
                    <a:pt x="78" y="384"/>
                  </a:lnTo>
                  <a:lnTo>
                    <a:pt x="226" y="419"/>
                  </a:lnTo>
                  <a:lnTo>
                    <a:pt x="805" y="844"/>
                  </a:lnTo>
                  <a:lnTo>
                    <a:pt x="1060" y="1040"/>
                  </a:lnTo>
                  <a:lnTo>
                    <a:pt x="1244" y="1080"/>
                  </a:lnTo>
                  <a:lnTo>
                    <a:pt x="1219" y="835"/>
                  </a:lnTo>
                  <a:lnTo>
                    <a:pt x="1360" y="465"/>
                  </a:lnTo>
                  <a:lnTo>
                    <a:pt x="1075" y="450"/>
                  </a:lnTo>
                  <a:lnTo>
                    <a:pt x="50" y="0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3286" y="2193"/>
              <a:ext cx="549" cy="130"/>
            </a:xfrm>
            <a:custGeom>
              <a:avLst/>
              <a:gdLst>
                <a:gd name="T0" fmla="*/ 0 w 1646"/>
                <a:gd name="T1" fmla="*/ 4 h 390"/>
                <a:gd name="T2" fmla="*/ 1 w 1646"/>
                <a:gd name="T3" fmla="*/ 3 h 390"/>
                <a:gd name="T4" fmla="*/ 2 w 1646"/>
                <a:gd name="T5" fmla="*/ 3 h 390"/>
                <a:gd name="T6" fmla="*/ 3 w 1646"/>
                <a:gd name="T7" fmla="*/ 3 h 390"/>
                <a:gd name="T8" fmla="*/ 5 w 1646"/>
                <a:gd name="T9" fmla="*/ 2 h 390"/>
                <a:gd name="T10" fmla="*/ 6 w 1646"/>
                <a:gd name="T11" fmla="*/ 2 h 390"/>
                <a:gd name="T12" fmla="*/ 7 w 1646"/>
                <a:gd name="T13" fmla="*/ 2 h 390"/>
                <a:gd name="T14" fmla="*/ 9 w 1646"/>
                <a:gd name="T15" fmla="*/ 1 h 390"/>
                <a:gd name="T16" fmla="*/ 10 w 1646"/>
                <a:gd name="T17" fmla="*/ 1 h 390"/>
                <a:gd name="T18" fmla="*/ 11 w 1646"/>
                <a:gd name="T19" fmla="*/ 1 h 390"/>
                <a:gd name="T20" fmla="*/ 13 w 1646"/>
                <a:gd name="T21" fmla="*/ 1 h 390"/>
                <a:gd name="T22" fmla="*/ 14 w 1646"/>
                <a:gd name="T23" fmla="*/ 0 h 390"/>
                <a:gd name="T24" fmla="*/ 15 w 1646"/>
                <a:gd name="T25" fmla="*/ 0 h 390"/>
                <a:gd name="T26" fmla="*/ 20 w 1646"/>
                <a:gd name="T27" fmla="*/ 1 h 390"/>
                <a:gd name="T28" fmla="*/ 2 w 1646"/>
                <a:gd name="T29" fmla="*/ 5 h 390"/>
                <a:gd name="T30" fmla="*/ 0 w 1646"/>
                <a:gd name="T31" fmla="*/ 4 h 390"/>
                <a:gd name="T32" fmla="*/ 0 w 1646"/>
                <a:gd name="T33" fmla="*/ 4 h 3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6"/>
                <a:gd name="T52" fmla="*/ 0 h 390"/>
                <a:gd name="T53" fmla="*/ 1646 w 1646"/>
                <a:gd name="T54" fmla="*/ 390 h 39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6" h="390">
                  <a:moveTo>
                    <a:pt x="0" y="292"/>
                  </a:moveTo>
                  <a:lnTo>
                    <a:pt x="53" y="273"/>
                  </a:lnTo>
                  <a:lnTo>
                    <a:pt x="191" y="238"/>
                  </a:lnTo>
                  <a:lnTo>
                    <a:pt x="281" y="216"/>
                  </a:lnTo>
                  <a:lnTo>
                    <a:pt x="383" y="190"/>
                  </a:lnTo>
                  <a:lnTo>
                    <a:pt x="490" y="165"/>
                  </a:lnTo>
                  <a:lnTo>
                    <a:pt x="602" y="139"/>
                  </a:lnTo>
                  <a:lnTo>
                    <a:pt x="715" y="112"/>
                  </a:lnTo>
                  <a:lnTo>
                    <a:pt x="822" y="87"/>
                  </a:lnTo>
                  <a:lnTo>
                    <a:pt x="924" y="64"/>
                  </a:lnTo>
                  <a:lnTo>
                    <a:pt x="1014" y="43"/>
                  </a:lnTo>
                  <a:lnTo>
                    <a:pt x="1150" y="12"/>
                  </a:lnTo>
                  <a:lnTo>
                    <a:pt x="1202" y="0"/>
                  </a:lnTo>
                  <a:lnTo>
                    <a:pt x="1646" y="75"/>
                  </a:lnTo>
                  <a:lnTo>
                    <a:pt x="158" y="39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3279" y="2664"/>
              <a:ext cx="86" cy="139"/>
            </a:xfrm>
            <a:custGeom>
              <a:avLst/>
              <a:gdLst>
                <a:gd name="T0" fmla="*/ 1 w 259"/>
                <a:gd name="T1" fmla="*/ 0 h 417"/>
                <a:gd name="T2" fmla="*/ 3 w 259"/>
                <a:gd name="T3" fmla="*/ 0 h 417"/>
                <a:gd name="T4" fmla="*/ 2 w 259"/>
                <a:gd name="T5" fmla="*/ 3 h 417"/>
                <a:gd name="T6" fmla="*/ 1 w 259"/>
                <a:gd name="T7" fmla="*/ 5 h 417"/>
                <a:gd name="T8" fmla="*/ 0 w 259"/>
                <a:gd name="T9" fmla="*/ 4 h 417"/>
                <a:gd name="T10" fmla="*/ 0 w 259"/>
                <a:gd name="T11" fmla="*/ 1 h 417"/>
                <a:gd name="T12" fmla="*/ 1 w 259"/>
                <a:gd name="T13" fmla="*/ 0 h 417"/>
                <a:gd name="T14" fmla="*/ 1 w 259"/>
                <a:gd name="T15" fmla="*/ 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9"/>
                <a:gd name="T25" fmla="*/ 0 h 417"/>
                <a:gd name="T26" fmla="*/ 259 w 259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9" h="417">
                  <a:moveTo>
                    <a:pt x="75" y="0"/>
                  </a:moveTo>
                  <a:lnTo>
                    <a:pt x="259" y="21"/>
                  </a:lnTo>
                  <a:lnTo>
                    <a:pt x="135" y="241"/>
                  </a:lnTo>
                  <a:lnTo>
                    <a:pt x="110" y="417"/>
                  </a:lnTo>
                  <a:lnTo>
                    <a:pt x="0" y="350"/>
                  </a:lnTo>
                  <a:lnTo>
                    <a:pt x="25" y="8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3216" y="2803"/>
              <a:ext cx="141" cy="82"/>
            </a:xfrm>
            <a:custGeom>
              <a:avLst/>
              <a:gdLst>
                <a:gd name="T0" fmla="*/ 0 w 423"/>
                <a:gd name="T1" fmla="*/ 0 h 247"/>
                <a:gd name="T2" fmla="*/ 2 w 423"/>
                <a:gd name="T3" fmla="*/ 0 h 247"/>
                <a:gd name="T4" fmla="*/ 5 w 423"/>
                <a:gd name="T5" fmla="*/ 2 h 247"/>
                <a:gd name="T6" fmla="*/ 1 w 423"/>
                <a:gd name="T7" fmla="*/ 3 h 247"/>
                <a:gd name="T8" fmla="*/ 0 w 423"/>
                <a:gd name="T9" fmla="*/ 0 h 247"/>
                <a:gd name="T10" fmla="*/ 0 w 423"/>
                <a:gd name="T11" fmla="*/ 0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247"/>
                <a:gd name="T20" fmla="*/ 423 w 423"/>
                <a:gd name="T21" fmla="*/ 247 h 2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247">
                  <a:moveTo>
                    <a:pt x="0" y="16"/>
                  </a:moveTo>
                  <a:lnTo>
                    <a:pt x="174" y="0"/>
                  </a:lnTo>
                  <a:lnTo>
                    <a:pt x="423" y="201"/>
                  </a:lnTo>
                  <a:lnTo>
                    <a:pt x="44" y="24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177" y="2893"/>
              <a:ext cx="793" cy="250"/>
            </a:xfrm>
            <a:custGeom>
              <a:avLst/>
              <a:gdLst>
                <a:gd name="T0" fmla="*/ 2 w 2378"/>
                <a:gd name="T1" fmla="*/ 4 h 751"/>
                <a:gd name="T2" fmla="*/ 2 w 2378"/>
                <a:gd name="T3" fmla="*/ 6 h 751"/>
                <a:gd name="T4" fmla="*/ 0 w 2378"/>
                <a:gd name="T5" fmla="*/ 7 h 751"/>
                <a:gd name="T6" fmla="*/ 7 w 2378"/>
                <a:gd name="T7" fmla="*/ 9 h 751"/>
                <a:gd name="T8" fmla="*/ 21 w 2378"/>
                <a:gd name="T9" fmla="*/ 8 h 751"/>
                <a:gd name="T10" fmla="*/ 22 w 2378"/>
                <a:gd name="T11" fmla="*/ 8 h 751"/>
                <a:gd name="T12" fmla="*/ 24 w 2378"/>
                <a:gd name="T13" fmla="*/ 8 h 751"/>
                <a:gd name="T14" fmla="*/ 25 w 2378"/>
                <a:gd name="T15" fmla="*/ 8 h 751"/>
                <a:gd name="T16" fmla="*/ 27 w 2378"/>
                <a:gd name="T17" fmla="*/ 7 h 751"/>
                <a:gd name="T18" fmla="*/ 27 w 2378"/>
                <a:gd name="T19" fmla="*/ 7 h 751"/>
                <a:gd name="T20" fmla="*/ 28 w 2378"/>
                <a:gd name="T21" fmla="*/ 7 h 751"/>
                <a:gd name="T22" fmla="*/ 29 w 2378"/>
                <a:gd name="T23" fmla="*/ 6 h 751"/>
                <a:gd name="T24" fmla="*/ 29 w 2378"/>
                <a:gd name="T25" fmla="*/ 6 h 751"/>
                <a:gd name="T26" fmla="*/ 29 w 2378"/>
                <a:gd name="T27" fmla="*/ 2 h 751"/>
                <a:gd name="T28" fmla="*/ 27 w 2378"/>
                <a:gd name="T29" fmla="*/ 0 h 751"/>
                <a:gd name="T30" fmla="*/ 18 w 2378"/>
                <a:gd name="T31" fmla="*/ 2 h 751"/>
                <a:gd name="T32" fmla="*/ 2 w 2378"/>
                <a:gd name="T33" fmla="*/ 4 h 751"/>
                <a:gd name="T34" fmla="*/ 2 w 2378"/>
                <a:gd name="T35" fmla="*/ 4 h 7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78"/>
                <a:gd name="T55" fmla="*/ 0 h 751"/>
                <a:gd name="T56" fmla="*/ 2378 w 2378"/>
                <a:gd name="T57" fmla="*/ 751 h 75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78" h="751">
                  <a:moveTo>
                    <a:pt x="155" y="301"/>
                  </a:moveTo>
                  <a:lnTo>
                    <a:pt x="129" y="450"/>
                  </a:lnTo>
                  <a:lnTo>
                    <a:pt x="0" y="601"/>
                  </a:lnTo>
                  <a:lnTo>
                    <a:pt x="563" y="751"/>
                  </a:lnTo>
                  <a:lnTo>
                    <a:pt x="1684" y="647"/>
                  </a:lnTo>
                  <a:lnTo>
                    <a:pt x="1763" y="616"/>
                  </a:lnTo>
                  <a:lnTo>
                    <a:pt x="1913" y="647"/>
                  </a:lnTo>
                  <a:lnTo>
                    <a:pt x="2042" y="630"/>
                  </a:lnTo>
                  <a:lnTo>
                    <a:pt x="2187" y="607"/>
                  </a:lnTo>
                  <a:lnTo>
                    <a:pt x="2221" y="580"/>
                  </a:lnTo>
                  <a:lnTo>
                    <a:pt x="2276" y="534"/>
                  </a:lnTo>
                  <a:lnTo>
                    <a:pt x="2326" y="490"/>
                  </a:lnTo>
                  <a:lnTo>
                    <a:pt x="2348" y="471"/>
                  </a:lnTo>
                  <a:lnTo>
                    <a:pt x="2378" y="186"/>
                  </a:lnTo>
                  <a:lnTo>
                    <a:pt x="2218" y="0"/>
                  </a:lnTo>
                  <a:lnTo>
                    <a:pt x="1439" y="140"/>
                  </a:lnTo>
                  <a:lnTo>
                    <a:pt x="155" y="301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961" y="2573"/>
              <a:ext cx="1021" cy="577"/>
            </a:xfrm>
            <a:custGeom>
              <a:avLst/>
              <a:gdLst>
                <a:gd name="T0" fmla="*/ 0 w 3063"/>
                <a:gd name="T1" fmla="*/ 0 h 1730"/>
                <a:gd name="T2" fmla="*/ 2 w 3063"/>
                <a:gd name="T3" fmla="*/ 0 h 1730"/>
                <a:gd name="T4" fmla="*/ 3 w 3063"/>
                <a:gd name="T5" fmla="*/ 2 h 1730"/>
                <a:gd name="T6" fmla="*/ 4 w 3063"/>
                <a:gd name="T7" fmla="*/ 3 h 1730"/>
                <a:gd name="T8" fmla="*/ 11 w 3063"/>
                <a:gd name="T9" fmla="*/ 8 h 1730"/>
                <a:gd name="T10" fmla="*/ 8 w 3063"/>
                <a:gd name="T11" fmla="*/ 8 h 1730"/>
                <a:gd name="T12" fmla="*/ 10 w 3063"/>
                <a:gd name="T13" fmla="*/ 12 h 1730"/>
                <a:gd name="T14" fmla="*/ 16 w 3063"/>
                <a:gd name="T15" fmla="*/ 11 h 1730"/>
                <a:gd name="T16" fmla="*/ 20 w 3063"/>
                <a:gd name="T17" fmla="*/ 12 h 1730"/>
                <a:gd name="T18" fmla="*/ 30 w 3063"/>
                <a:gd name="T19" fmla="*/ 9 h 1730"/>
                <a:gd name="T20" fmla="*/ 36 w 3063"/>
                <a:gd name="T21" fmla="*/ 9 h 1730"/>
                <a:gd name="T22" fmla="*/ 38 w 3063"/>
                <a:gd name="T23" fmla="*/ 12 h 1730"/>
                <a:gd name="T24" fmla="*/ 37 w 3063"/>
                <a:gd name="T25" fmla="*/ 18 h 1730"/>
                <a:gd name="T26" fmla="*/ 35 w 3063"/>
                <a:gd name="T27" fmla="*/ 19 h 1730"/>
                <a:gd name="T28" fmla="*/ 31 w 3063"/>
                <a:gd name="T29" fmla="*/ 20 h 1730"/>
                <a:gd name="T30" fmla="*/ 29 w 3063"/>
                <a:gd name="T31" fmla="*/ 20 h 1730"/>
                <a:gd name="T32" fmla="*/ 28 w 3063"/>
                <a:gd name="T33" fmla="*/ 20 h 1730"/>
                <a:gd name="T34" fmla="*/ 14 w 3063"/>
                <a:gd name="T35" fmla="*/ 21 h 1730"/>
                <a:gd name="T36" fmla="*/ 7 w 3063"/>
                <a:gd name="T37" fmla="*/ 20 h 1730"/>
                <a:gd name="T38" fmla="*/ 12 w 3063"/>
                <a:gd name="T39" fmla="*/ 19 h 1730"/>
                <a:gd name="T40" fmla="*/ 32 w 3063"/>
                <a:gd name="T41" fmla="*/ 17 h 1730"/>
                <a:gd name="T42" fmla="*/ 35 w 3063"/>
                <a:gd name="T43" fmla="*/ 17 h 1730"/>
                <a:gd name="T44" fmla="*/ 36 w 3063"/>
                <a:gd name="T45" fmla="*/ 14 h 1730"/>
                <a:gd name="T46" fmla="*/ 36 w 3063"/>
                <a:gd name="T47" fmla="*/ 14 h 1730"/>
                <a:gd name="T48" fmla="*/ 35 w 3063"/>
                <a:gd name="T49" fmla="*/ 13 h 1730"/>
                <a:gd name="T50" fmla="*/ 35 w 3063"/>
                <a:gd name="T51" fmla="*/ 13 h 1730"/>
                <a:gd name="T52" fmla="*/ 35 w 3063"/>
                <a:gd name="T53" fmla="*/ 13 h 1730"/>
                <a:gd name="T54" fmla="*/ 34 w 3063"/>
                <a:gd name="T55" fmla="*/ 12 h 1730"/>
                <a:gd name="T56" fmla="*/ 31 w 3063"/>
                <a:gd name="T57" fmla="*/ 12 h 1730"/>
                <a:gd name="T58" fmla="*/ 29 w 3063"/>
                <a:gd name="T59" fmla="*/ 13 h 1730"/>
                <a:gd name="T60" fmla="*/ 28 w 3063"/>
                <a:gd name="T61" fmla="*/ 13 h 1730"/>
                <a:gd name="T62" fmla="*/ 10 w 3063"/>
                <a:gd name="T63" fmla="*/ 15 h 1730"/>
                <a:gd name="T64" fmla="*/ 9 w 3063"/>
                <a:gd name="T65" fmla="*/ 15 h 1730"/>
                <a:gd name="T66" fmla="*/ 0 w 3063"/>
                <a:gd name="T67" fmla="*/ 1 h 1730"/>
                <a:gd name="T68" fmla="*/ 6 w 3063"/>
                <a:gd name="T69" fmla="*/ 9 h 1730"/>
                <a:gd name="T70" fmla="*/ 0 w 3063"/>
                <a:gd name="T71" fmla="*/ 0 h 1730"/>
                <a:gd name="T72" fmla="*/ 0 w 3063"/>
                <a:gd name="T73" fmla="*/ 0 h 17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63"/>
                <a:gd name="T112" fmla="*/ 0 h 1730"/>
                <a:gd name="T113" fmla="*/ 3063 w 3063"/>
                <a:gd name="T114" fmla="*/ 1730 h 17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63" h="1730">
                  <a:moveTo>
                    <a:pt x="15" y="29"/>
                  </a:moveTo>
                  <a:lnTo>
                    <a:pt x="134" y="0"/>
                  </a:lnTo>
                  <a:lnTo>
                    <a:pt x="205" y="184"/>
                  </a:lnTo>
                  <a:lnTo>
                    <a:pt x="306" y="212"/>
                  </a:lnTo>
                  <a:lnTo>
                    <a:pt x="880" y="630"/>
                  </a:lnTo>
                  <a:lnTo>
                    <a:pt x="669" y="680"/>
                  </a:lnTo>
                  <a:lnTo>
                    <a:pt x="809" y="936"/>
                  </a:lnTo>
                  <a:lnTo>
                    <a:pt x="1284" y="885"/>
                  </a:lnTo>
                  <a:lnTo>
                    <a:pt x="1594" y="980"/>
                  </a:lnTo>
                  <a:lnTo>
                    <a:pt x="2453" y="705"/>
                  </a:lnTo>
                  <a:lnTo>
                    <a:pt x="2883" y="730"/>
                  </a:lnTo>
                  <a:lnTo>
                    <a:pt x="3063" y="970"/>
                  </a:lnTo>
                  <a:lnTo>
                    <a:pt x="3014" y="1427"/>
                  </a:lnTo>
                  <a:lnTo>
                    <a:pt x="2858" y="1555"/>
                  </a:lnTo>
                  <a:lnTo>
                    <a:pt x="2537" y="1614"/>
                  </a:lnTo>
                  <a:lnTo>
                    <a:pt x="2388" y="1581"/>
                  </a:lnTo>
                  <a:lnTo>
                    <a:pt x="2269" y="1620"/>
                  </a:lnTo>
                  <a:lnTo>
                    <a:pt x="1115" y="1730"/>
                  </a:lnTo>
                  <a:lnTo>
                    <a:pt x="561" y="1594"/>
                  </a:lnTo>
                  <a:lnTo>
                    <a:pt x="964" y="1535"/>
                  </a:lnTo>
                  <a:lnTo>
                    <a:pt x="2554" y="1409"/>
                  </a:lnTo>
                  <a:lnTo>
                    <a:pt x="2808" y="1395"/>
                  </a:lnTo>
                  <a:lnTo>
                    <a:pt x="2908" y="1160"/>
                  </a:lnTo>
                  <a:lnTo>
                    <a:pt x="2892" y="1133"/>
                  </a:lnTo>
                  <a:lnTo>
                    <a:pt x="2855" y="1074"/>
                  </a:lnTo>
                  <a:lnTo>
                    <a:pt x="2834" y="1042"/>
                  </a:lnTo>
                  <a:lnTo>
                    <a:pt x="2815" y="1012"/>
                  </a:lnTo>
                  <a:lnTo>
                    <a:pt x="2788" y="980"/>
                  </a:lnTo>
                  <a:lnTo>
                    <a:pt x="2536" y="1006"/>
                  </a:lnTo>
                  <a:lnTo>
                    <a:pt x="2372" y="1029"/>
                  </a:lnTo>
                  <a:lnTo>
                    <a:pt x="2298" y="1040"/>
                  </a:lnTo>
                  <a:lnTo>
                    <a:pt x="784" y="1215"/>
                  </a:lnTo>
                  <a:lnTo>
                    <a:pt x="703" y="1237"/>
                  </a:lnTo>
                  <a:lnTo>
                    <a:pt x="0" y="119"/>
                  </a:lnTo>
                  <a:lnTo>
                    <a:pt x="459" y="710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rgbClr val="7A7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660" y="2798"/>
              <a:ext cx="198" cy="60"/>
            </a:xfrm>
            <a:custGeom>
              <a:avLst/>
              <a:gdLst>
                <a:gd name="T0" fmla="*/ 0 w 593"/>
                <a:gd name="T1" fmla="*/ 2 h 178"/>
                <a:gd name="T2" fmla="*/ 5 w 593"/>
                <a:gd name="T3" fmla="*/ 2 h 178"/>
                <a:gd name="T4" fmla="*/ 7 w 593"/>
                <a:gd name="T5" fmla="*/ 2 h 178"/>
                <a:gd name="T6" fmla="*/ 6 w 593"/>
                <a:gd name="T7" fmla="*/ 1 h 178"/>
                <a:gd name="T8" fmla="*/ 7 w 593"/>
                <a:gd name="T9" fmla="*/ 0 h 178"/>
                <a:gd name="T10" fmla="*/ 5 w 593"/>
                <a:gd name="T11" fmla="*/ 0 h 178"/>
                <a:gd name="T12" fmla="*/ 2 w 593"/>
                <a:gd name="T13" fmla="*/ 2 h 178"/>
                <a:gd name="T14" fmla="*/ 0 w 593"/>
                <a:gd name="T15" fmla="*/ 2 h 178"/>
                <a:gd name="T16" fmla="*/ 0 w 593"/>
                <a:gd name="T17" fmla="*/ 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3"/>
                <a:gd name="T28" fmla="*/ 0 h 178"/>
                <a:gd name="T29" fmla="*/ 593 w 593"/>
                <a:gd name="T30" fmla="*/ 178 h 1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3" h="178">
                  <a:moveTo>
                    <a:pt x="0" y="178"/>
                  </a:moveTo>
                  <a:lnTo>
                    <a:pt x="423" y="161"/>
                  </a:lnTo>
                  <a:lnTo>
                    <a:pt x="593" y="142"/>
                  </a:lnTo>
                  <a:lnTo>
                    <a:pt x="519" y="68"/>
                  </a:lnTo>
                  <a:lnTo>
                    <a:pt x="546" y="0"/>
                  </a:lnTo>
                  <a:lnTo>
                    <a:pt x="380" y="29"/>
                  </a:lnTo>
                  <a:lnTo>
                    <a:pt x="155" y="12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948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267" y="2644"/>
              <a:ext cx="88" cy="159"/>
            </a:xfrm>
            <a:custGeom>
              <a:avLst/>
              <a:gdLst>
                <a:gd name="T0" fmla="*/ 0 w 264"/>
                <a:gd name="T1" fmla="*/ 5 h 477"/>
                <a:gd name="T2" fmla="*/ 0 w 264"/>
                <a:gd name="T3" fmla="*/ 3 h 477"/>
                <a:gd name="T4" fmla="*/ 1 w 264"/>
                <a:gd name="T5" fmla="*/ 1 h 477"/>
                <a:gd name="T6" fmla="*/ 1 w 264"/>
                <a:gd name="T7" fmla="*/ 0 h 477"/>
                <a:gd name="T8" fmla="*/ 3 w 264"/>
                <a:gd name="T9" fmla="*/ 1 h 477"/>
                <a:gd name="T10" fmla="*/ 3 w 264"/>
                <a:gd name="T11" fmla="*/ 1 h 477"/>
                <a:gd name="T12" fmla="*/ 1 w 264"/>
                <a:gd name="T13" fmla="*/ 2 h 477"/>
                <a:gd name="T14" fmla="*/ 1 w 264"/>
                <a:gd name="T15" fmla="*/ 3 h 477"/>
                <a:gd name="T16" fmla="*/ 1 w 264"/>
                <a:gd name="T17" fmla="*/ 5 h 477"/>
                <a:gd name="T18" fmla="*/ 2 w 264"/>
                <a:gd name="T19" fmla="*/ 6 h 477"/>
                <a:gd name="T20" fmla="*/ 0 w 264"/>
                <a:gd name="T21" fmla="*/ 5 h 477"/>
                <a:gd name="T22" fmla="*/ 0 w 264"/>
                <a:gd name="T23" fmla="*/ 5 h 4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4"/>
                <a:gd name="T37" fmla="*/ 0 h 477"/>
                <a:gd name="T38" fmla="*/ 264 w 264"/>
                <a:gd name="T39" fmla="*/ 477 h 4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4" h="477">
                  <a:moveTo>
                    <a:pt x="9" y="420"/>
                  </a:moveTo>
                  <a:lnTo>
                    <a:pt x="0" y="266"/>
                  </a:lnTo>
                  <a:lnTo>
                    <a:pt x="59" y="96"/>
                  </a:lnTo>
                  <a:lnTo>
                    <a:pt x="109" y="0"/>
                  </a:lnTo>
                  <a:lnTo>
                    <a:pt x="264" y="81"/>
                  </a:lnTo>
                  <a:lnTo>
                    <a:pt x="214" y="106"/>
                  </a:lnTo>
                  <a:lnTo>
                    <a:pt x="119" y="131"/>
                  </a:lnTo>
                  <a:lnTo>
                    <a:pt x="73" y="245"/>
                  </a:lnTo>
                  <a:lnTo>
                    <a:pt x="73" y="366"/>
                  </a:lnTo>
                  <a:lnTo>
                    <a:pt x="144" y="477"/>
                  </a:lnTo>
                  <a:lnTo>
                    <a:pt x="9" y="420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283" y="2186"/>
              <a:ext cx="462" cy="165"/>
            </a:xfrm>
            <a:custGeom>
              <a:avLst/>
              <a:gdLst>
                <a:gd name="T0" fmla="*/ 0 w 1385"/>
                <a:gd name="T1" fmla="*/ 4 h 496"/>
                <a:gd name="T2" fmla="*/ 14 w 1385"/>
                <a:gd name="T3" fmla="*/ 0 h 496"/>
                <a:gd name="T4" fmla="*/ 16 w 1385"/>
                <a:gd name="T5" fmla="*/ 0 h 496"/>
                <a:gd name="T6" fmla="*/ 3 w 1385"/>
                <a:gd name="T7" fmla="*/ 4 h 496"/>
                <a:gd name="T8" fmla="*/ 17 w 1385"/>
                <a:gd name="T9" fmla="*/ 1 h 496"/>
                <a:gd name="T10" fmla="*/ 4 w 1385"/>
                <a:gd name="T11" fmla="*/ 6 h 496"/>
                <a:gd name="T12" fmla="*/ 0 w 1385"/>
                <a:gd name="T13" fmla="*/ 4 h 496"/>
                <a:gd name="T14" fmla="*/ 0 w 1385"/>
                <a:gd name="T15" fmla="*/ 4 h 4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5"/>
                <a:gd name="T25" fmla="*/ 0 h 496"/>
                <a:gd name="T26" fmla="*/ 1385 w 1385"/>
                <a:gd name="T27" fmla="*/ 496 h 4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5" h="496">
                  <a:moveTo>
                    <a:pt x="0" y="297"/>
                  </a:moveTo>
                  <a:lnTo>
                    <a:pt x="1110" y="0"/>
                  </a:lnTo>
                  <a:lnTo>
                    <a:pt x="1255" y="31"/>
                  </a:lnTo>
                  <a:lnTo>
                    <a:pt x="269" y="309"/>
                  </a:lnTo>
                  <a:lnTo>
                    <a:pt x="1385" y="121"/>
                  </a:lnTo>
                  <a:lnTo>
                    <a:pt x="291" y="496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184" y="2785"/>
              <a:ext cx="198" cy="100"/>
            </a:xfrm>
            <a:custGeom>
              <a:avLst/>
              <a:gdLst>
                <a:gd name="T0" fmla="*/ 0 w 595"/>
                <a:gd name="T1" fmla="*/ 1 h 300"/>
                <a:gd name="T2" fmla="*/ 2 w 595"/>
                <a:gd name="T3" fmla="*/ 0 h 300"/>
                <a:gd name="T4" fmla="*/ 5 w 595"/>
                <a:gd name="T5" fmla="*/ 2 h 300"/>
                <a:gd name="T6" fmla="*/ 7 w 595"/>
                <a:gd name="T7" fmla="*/ 3 h 300"/>
                <a:gd name="T8" fmla="*/ 6 w 595"/>
                <a:gd name="T9" fmla="*/ 3 h 300"/>
                <a:gd name="T10" fmla="*/ 5 w 595"/>
                <a:gd name="T11" fmla="*/ 2 h 300"/>
                <a:gd name="T12" fmla="*/ 4 w 595"/>
                <a:gd name="T13" fmla="*/ 1 h 300"/>
                <a:gd name="T14" fmla="*/ 2 w 595"/>
                <a:gd name="T15" fmla="*/ 1 h 300"/>
                <a:gd name="T16" fmla="*/ 2 w 595"/>
                <a:gd name="T17" fmla="*/ 4 h 300"/>
                <a:gd name="T18" fmla="*/ 0 w 595"/>
                <a:gd name="T19" fmla="*/ 1 h 300"/>
                <a:gd name="T20" fmla="*/ 0 w 595"/>
                <a:gd name="T21" fmla="*/ 1 h 3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5"/>
                <a:gd name="T34" fmla="*/ 0 h 300"/>
                <a:gd name="T35" fmla="*/ 595 w 595"/>
                <a:gd name="T36" fmla="*/ 300 h 3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5" h="300">
                  <a:moveTo>
                    <a:pt x="0" y="44"/>
                  </a:moveTo>
                  <a:lnTo>
                    <a:pt x="187" y="0"/>
                  </a:lnTo>
                  <a:lnTo>
                    <a:pt x="428" y="131"/>
                  </a:lnTo>
                  <a:lnTo>
                    <a:pt x="595" y="251"/>
                  </a:lnTo>
                  <a:lnTo>
                    <a:pt x="490" y="269"/>
                  </a:lnTo>
                  <a:lnTo>
                    <a:pt x="375" y="193"/>
                  </a:lnTo>
                  <a:lnTo>
                    <a:pt x="291" y="109"/>
                  </a:lnTo>
                  <a:lnTo>
                    <a:pt x="155" y="94"/>
                  </a:lnTo>
                  <a:lnTo>
                    <a:pt x="140" y="30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493" y="2413"/>
              <a:ext cx="151" cy="403"/>
            </a:xfrm>
            <a:custGeom>
              <a:avLst/>
              <a:gdLst>
                <a:gd name="T0" fmla="*/ 1 w 452"/>
                <a:gd name="T1" fmla="*/ 1 h 1211"/>
                <a:gd name="T2" fmla="*/ 4 w 452"/>
                <a:gd name="T3" fmla="*/ 0 h 1211"/>
                <a:gd name="T4" fmla="*/ 6 w 452"/>
                <a:gd name="T5" fmla="*/ 1 h 1211"/>
                <a:gd name="T6" fmla="*/ 4 w 452"/>
                <a:gd name="T7" fmla="*/ 10 h 1211"/>
                <a:gd name="T8" fmla="*/ 2 w 452"/>
                <a:gd name="T9" fmla="*/ 11 h 1211"/>
                <a:gd name="T10" fmla="*/ 2 w 452"/>
                <a:gd name="T11" fmla="*/ 15 h 1211"/>
                <a:gd name="T12" fmla="*/ 1 w 452"/>
                <a:gd name="T13" fmla="*/ 13 h 1211"/>
                <a:gd name="T14" fmla="*/ 1 w 452"/>
                <a:gd name="T15" fmla="*/ 12 h 1211"/>
                <a:gd name="T16" fmla="*/ 0 w 452"/>
                <a:gd name="T17" fmla="*/ 10 h 1211"/>
                <a:gd name="T18" fmla="*/ 0 w 452"/>
                <a:gd name="T19" fmla="*/ 10 h 1211"/>
                <a:gd name="T20" fmla="*/ 0 w 452"/>
                <a:gd name="T21" fmla="*/ 10 h 1211"/>
                <a:gd name="T22" fmla="*/ 0 w 452"/>
                <a:gd name="T23" fmla="*/ 9 h 1211"/>
                <a:gd name="T24" fmla="*/ 0 w 452"/>
                <a:gd name="T25" fmla="*/ 7 h 1211"/>
                <a:gd name="T26" fmla="*/ 1 w 452"/>
                <a:gd name="T27" fmla="*/ 5 h 1211"/>
                <a:gd name="T28" fmla="*/ 1 w 452"/>
                <a:gd name="T29" fmla="*/ 4 h 1211"/>
                <a:gd name="T30" fmla="*/ 0 w 452"/>
                <a:gd name="T31" fmla="*/ 1 h 1211"/>
                <a:gd name="T32" fmla="*/ 1 w 452"/>
                <a:gd name="T33" fmla="*/ 1 h 1211"/>
                <a:gd name="T34" fmla="*/ 1 w 452"/>
                <a:gd name="T35" fmla="*/ 1 h 1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2"/>
                <a:gd name="T55" fmla="*/ 0 h 1211"/>
                <a:gd name="T56" fmla="*/ 452 w 452"/>
                <a:gd name="T57" fmla="*/ 1211 h 1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2" h="1211">
                  <a:moveTo>
                    <a:pt x="71" y="96"/>
                  </a:moveTo>
                  <a:lnTo>
                    <a:pt x="362" y="0"/>
                  </a:lnTo>
                  <a:lnTo>
                    <a:pt x="452" y="110"/>
                  </a:lnTo>
                  <a:lnTo>
                    <a:pt x="322" y="776"/>
                  </a:lnTo>
                  <a:lnTo>
                    <a:pt x="186" y="896"/>
                  </a:lnTo>
                  <a:lnTo>
                    <a:pt x="182" y="1211"/>
                  </a:lnTo>
                  <a:lnTo>
                    <a:pt x="71" y="1086"/>
                  </a:lnTo>
                  <a:lnTo>
                    <a:pt x="49" y="941"/>
                  </a:lnTo>
                  <a:lnTo>
                    <a:pt x="27" y="841"/>
                  </a:lnTo>
                  <a:lnTo>
                    <a:pt x="5" y="794"/>
                  </a:lnTo>
                  <a:lnTo>
                    <a:pt x="0" y="772"/>
                  </a:lnTo>
                  <a:lnTo>
                    <a:pt x="5" y="716"/>
                  </a:lnTo>
                  <a:lnTo>
                    <a:pt x="30" y="549"/>
                  </a:lnTo>
                  <a:lnTo>
                    <a:pt x="61" y="382"/>
                  </a:lnTo>
                  <a:lnTo>
                    <a:pt x="77" y="305"/>
                  </a:lnTo>
                  <a:lnTo>
                    <a:pt x="37" y="121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FF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3510" y="2396"/>
              <a:ext cx="158" cy="430"/>
            </a:xfrm>
            <a:custGeom>
              <a:avLst/>
              <a:gdLst>
                <a:gd name="T0" fmla="*/ 0 w 474"/>
                <a:gd name="T1" fmla="*/ 1 h 1290"/>
                <a:gd name="T2" fmla="*/ 5 w 474"/>
                <a:gd name="T3" fmla="*/ 0 h 1290"/>
                <a:gd name="T4" fmla="*/ 6 w 474"/>
                <a:gd name="T5" fmla="*/ 3 h 1290"/>
                <a:gd name="T6" fmla="*/ 4 w 474"/>
                <a:gd name="T7" fmla="*/ 9 h 1290"/>
                <a:gd name="T8" fmla="*/ 5 w 474"/>
                <a:gd name="T9" fmla="*/ 12 h 1290"/>
                <a:gd name="T10" fmla="*/ 3 w 474"/>
                <a:gd name="T11" fmla="*/ 12 h 1290"/>
                <a:gd name="T12" fmla="*/ 2 w 474"/>
                <a:gd name="T13" fmla="*/ 16 h 1290"/>
                <a:gd name="T14" fmla="*/ 1 w 474"/>
                <a:gd name="T15" fmla="*/ 13 h 1290"/>
                <a:gd name="T16" fmla="*/ 0 w 474"/>
                <a:gd name="T17" fmla="*/ 10 h 1290"/>
                <a:gd name="T18" fmla="*/ 1 w 474"/>
                <a:gd name="T19" fmla="*/ 6 h 1290"/>
                <a:gd name="T20" fmla="*/ 0 w 474"/>
                <a:gd name="T21" fmla="*/ 4 h 1290"/>
                <a:gd name="T22" fmla="*/ 2 w 474"/>
                <a:gd name="T23" fmla="*/ 3 h 1290"/>
                <a:gd name="T24" fmla="*/ 3 w 474"/>
                <a:gd name="T25" fmla="*/ 3 h 1290"/>
                <a:gd name="T26" fmla="*/ 2 w 474"/>
                <a:gd name="T27" fmla="*/ 4 h 1290"/>
                <a:gd name="T28" fmla="*/ 3 w 474"/>
                <a:gd name="T29" fmla="*/ 5 h 1290"/>
                <a:gd name="T30" fmla="*/ 1 w 474"/>
                <a:gd name="T31" fmla="*/ 9 h 1290"/>
                <a:gd name="T32" fmla="*/ 2 w 474"/>
                <a:gd name="T33" fmla="*/ 8 h 1290"/>
                <a:gd name="T34" fmla="*/ 1 w 474"/>
                <a:gd name="T35" fmla="*/ 11 h 1290"/>
                <a:gd name="T36" fmla="*/ 3 w 474"/>
                <a:gd name="T37" fmla="*/ 10 h 1290"/>
                <a:gd name="T38" fmla="*/ 3 w 474"/>
                <a:gd name="T39" fmla="*/ 7 h 1290"/>
                <a:gd name="T40" fmla="*/ 3 w 474"/>
                <a:gd name="T41" fmla="*/ 6 h 1290"/>
                <a:gd name="T42" fmla="*/ 4 w 474"/>
                <a:gd name="T43" fmla="*/ 4 h 1290"/>
                <a:gd name="T44" fmla="*/ 4 w 474"/>
                <a:gd name="T45" fmla="*/ 4 h 1290"/>
                <a:gd name="T46" fmla="*/ 4 w 474"/>
                <a:gd name="T47" fmla="*/ 2 h 1290"/>
                <a:gd name="T48" fmla="*/ 2 w 474"/>
                <a:gd name="T49" fmla="*/ 2 h 1290"/>
                <a:gd name="T50" fmla="*/ 2 w 474"/>
                <a:gd name="T51" fmla="*/ 1 h 1290"/>
                <a:gd name="T52" fmla="*/ 0 w 474"/>
                <a:gd name="T53" fmla="*/ 2 h 1290"/>
                <a:gd name="T54" fmla="*/ 0 w 474"/>
                <a:gd name="T55" fmla="*/ 1 h 1290"/>
                <a:gd name="T56" fmla="*/ 0 w 474"/>
                <a:gd name="T57" fmla="*/ 1 h 12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4"/>
                <a:gd name="T88" fmla="*/ 0 h 1290"/>
                <a:gd name="T89" fmla="*/ 474 w 474"/>
                <a:gd name="T90" fmla="*/ 1290 h 12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4" h="1290">
                  <a:moveTo>
                    <a:pt x="0" y="109"/>
                  </a:moveTo>
                  <a:lnTo>
                    <a:pt x="369" y="0"/>
                  </a:lnTo>
                  <a:lnTo>
                    <a:pt x="474" y="214"/>
                  </a:lnTo>
                  <a:lnTo>
                    <a:pt x="310" y="689"/>
                  </a:lnTo>
                  <a:lnTo>
                    <a:pt x="434" y="1005"/>
                  </a:lnTo>
                  <a:lnTo>
                    <a:pt x="230" y="959"/>
                  </a:lnTo>
                  <a:lnTo>
                    <a:pt x="140" y="1290"/>
                  </a:lnTo>
                  <a:lnTo>
                    <a:pt x="57" y="1026"/>
                  </a:lnTo>
                  <a:lnTo>
                    <a:pt x="15" y="779"/>
                  </a:lnTo>
                  <a:lnTo>
                    <a:pt x="90" y="509"/>
                  </a:lnTo>
                  <a:lnTo>
                    <a:pt x="34" y="304"/>
                  </a:lnTo>
                  <a:lnTo>
                    <a:pt x="124" y="214"/>
                  </a:lnTo>
                  <a:lnTo>
                    <a:pt x="230" y="244"/>
                  </a:lnTo>
                  <a:lnTo>
                    <a:pt x="190" y="339"/>
                  </a:lnTo>
                  <a:lnTo>
                    <a:pt x="264" y="390"/>
                  </a:lnTo>
                  <a:lnTo>
                    <a:pt x="115" y="689"/>
                  </a:lnTo>
                  <a:lnTo>
                    <a:pt x="190" y="675"/>
                  </a:lnTo>
                  <a:lnTo>
                    <a:pt x="115" y="900"/>
                  </a:lnTo>
                  <a:lnTo>
                    <a:pt x="214" y="785"/>
                  </a:lnTo>
                  <a:lnTo>
                    <a:pt x="260" y="555"/>
                  </a:lnTo>
                  <a:lnTo>
                    <a:pt x="260" y="484"/>
                  </a:lnTo>
                  <a:lnTo>
                    <a:pt x="339" y="314"/>
                  </a:lnTo>
                  <a:lnTo>
                    <a:pt x="285" y="300"/>
                  </a:lnTo>
                  <a:lnTo>
                    <a:pt x="304" y="170"/>
                  </a:lnTo>
                  <a:lnTo>
                    <a:pt x="180" y="149"/>
                  </a:lnTo>
                  <a:lnTo>
                    <a:pt x="199" y="99"/>
                  </a:lnTo>
                  <a:lnTo>
                    <a:pt x="25" y="195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FF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3022" y="2563"/>
              <a:ext cx="265" cy="228"/>
            </a:xfrm>
            <a:custGeom>
              <a:avLst/>
              <a:gdLst>
                <a:gd name="T0" fmla="*/ 0 w 794"/>
                <a:gd name="T1" fmla="*/ 2 h 686"/>
                <a:gd name="T2" fmla="*/ 1 w 794"/>
                <a:gd name="T3" fmla="*/ 0 h 686"/>
                <a:gd name="T4" fmla="*/ 2 w 794"/>
                <a:gd name="T5" fmla="*/ 0 h 686"/>
                <a:gd name="T6" fmla="*/ 2 w 794"/>
                <a:gd name="T7" fmla="*/ 1 h 686"/>
                <a:gd name="T8" fmla="*/ 4 w 794"/>
                <a:gd name="T9" fmla="*/ 4 h 686"/>
                <a:gd name="T10" fmla="*/ 8 w 794"/>
                <a:gd name="T11" fmla="*/ 6 h 686"/>
                <a:gd name="T12" fmla="*/ 10 w 794"/>
                <a:gd name="T13" fmla="*/ 4 h 686"/>
                <a:gd name="T14" fmla="*/ 9 w 794"/>
                <a:gd name="T15" fmla="*/ 8 h 686"/>
                <a:gd name="T16" fmla="*/ 1 w 794"/>
                <a:gd name="T17" fmla="*/ 3 h 686"/>
                <a:gd name="T18" fmla="*/ 0 w 794"/>
                <a:gd name="T19" fmla="*/ 3 h 686"/>
                <a:gd name="T20" fmla="*/ 0 w 794"/>
                <a:gd name="T21" fmla="*/ 2 h 686"/>
                <a:gd name="T22" fmla="*/ 0 w 794"/>
                <a:gd name="T23" fmla="*/ 2 h 6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4"/>
                <a:gd name="T37" fmla="*/ 0 h 686"/>
                <a:gd name="T38" fmla="*/ 794 w 794"/>
                <a:gd name="T39" fmla="*/ 686 h 6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4" h="686">
                  <a:moveTo>
                    <a:pt x="0" y="136"/>
                  </a:moveTo>
                  <a:lnTo>
                    <a:pt x="60" y="40"/>
                  </a:lnTo>
                  <a:lnTo>
                    <a:pt x="134" y="0"/>
                  </a:lnTo>
                  <a:lnTo>
                    <a:pt x="144" y="96"/>
                  </a:lnTo>
                  <a:lnTo>
                    <a:pt x="349" y="291"/>
                  </a:lnTo>
                  <a:lnTo>
                    <a:pt x="653" y="466"/>
                  </a:lnTo>
                  <a:lnTo>
                    <a:pt x="794" y="341"/>
                  </a:lnTo>
                  <a:lnTo>
                    <a:pt x="714" y="686"/>
                  </a:lnTo>
                  <a:lnTo>
                    <a:pt x="100" y="230"/>
                  </a:lnTo>
                  <a:lnTo>
                    <a:pt x="20" y="215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3016" y="2503"/>
              <a:ext cx="301" cy="173"/>
            </a:xfrm>
            <a:custGeom>
              <a:avLst/>
              <a:gdLst>
                <a:gd name="T0" fmla="*/ 0 w 902"/>
                <a:gd name="T1" fmla="*/ 0 h 521"/>
                <a:gd name="T2" fmla="*/ 0 w 902"/>
                <a:gd name="T3" fmla="*/ 1 h 521"/>
                <a:gd name="T4" fmla="*/ 2 w 902"/>
                <a:gd name="T5" fmla="*/ 1 h 521"/>
                <a:gd name="T6" fmla="*/ 9 w 902"/>
                <a:gd name="T7" fmla="*/ 5 h 521"/>
                <a:gd name="T8" fmla="*/ 10 w 902"/>
                <a:gd name="T9" fmla="*/ 6 h 521"/>
                <a:gd name="T10" fmla="*/ 11 w 902"/>
                <a:gd name="T11" fmla="*/ 5 h 521"/>
                <a:gd name="T12" fmla="*/ 1 w 902"/>
                <a:gd name="T13" fmla="*/ 0 h 521"/>
                <a:gd name="T14" fmla="*/ 0 w 902"/>
                <a:gd name="T15" fmla="*/ 0 h 521"/>
                <a:gd name="T16" fmla="*/ 0 w 902"/>
                <a:gd name="T17" fmla="*/ 0 h 5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02"/>
                <a:gd name="T28" fmla="*/ 0 h 521"/>
                <a:gd name="T29" fmla="*/ 902 w 902"/>
                <a:gd name="T30" fmla="*/ 521 h 5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02" h="521">
                  <a:moveTo>
                    <a:pt x="32" y="40"/>
                  </a:moveTo>
                  <a:lnTo>
                    <a:pt x="0" y="102"/>
                  </a:lnTo>
                  <a:lnTo>
                    <a:pt x="143" y="121"/>
                  </a:lnTo>
                  <a:lnTo>
                    <a:pt x="767" y="446"/>
                  </a:lnTo>
                  <a:lnTo>
                    <a:pt x="812" y="521"/>
                  </a:lnTo>
                  <a:lnTo>
                    <a:pt x="902" y="435"/>
                  </a:lnTo>
                  <a:lnTo>
                    <a:pt x="93" y="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3327" y="2600"/>
              <a:ext cx="753" cy="300"/>
            </a:xfrm>
            <a:custGeom>
              <a:avLst/>
              <a:gdLst>
                <a:gd name="T0" fmla="*/ 0 w 2259"/>
                <a:gd name="T1" fmla="*/ 6 h 900"/>
                <a:gd name="T2" fmla="*/ 1 w 2259"/>
                <a:gd name="T3" fmla="*/ 8 h 900"/>
                <a:gd name="T4" fmla="*/ 3 w 2259"/>
                <a:gd name="T5" fmla="*/ 9 h 900"/>
                <a:gd name="T6" fmla="*/ 3 w 2259"/>
                <a:gd name="T7" fmla="*/ 6 h 900"/>
                <a:gd name="T8" fmla="*/ 4 w 2259"/>
                <a:gd name="T9" fmla="*/ 4 h 900"/>
                <a:gd name="T10" fmla="*/ 2 w 2259"/>
                <a:gd name="T11" fmla="*/ 4 h 900"/>
                <a:gd name="T12" fmla="*/ 2 w 2259"/>
                <a:gd name="T13" fmla="*/ 5 h 900"/>
                <a:gd name="T14" fmla="*/ 2 w 2259"/>
                <a:gd name="T15" fmla="*/ 4 h 900"/>
                <a:gd name="T16" fmla="*/ 2 w 2259"/>
                <a:gd name="T17" fmla="*/ 2 h 900"/>
                <a:gd name="T18" fmla="*/ 6 w 2259"/>
                <a:gd name="T19" fmla="*/ 0 h 900"/>
                <a:gd name="T20" fmla="*/ 6 w 2259"/>
                <a:gd name="T21" fmla="*/ 3 h 900"/>
                <a:gd name="T22" fmla="*/ 5 w 2259"/>
                <a:gd name="T23" fmla="*/ 3 h 900"/>
                <a:gd name="T24" fmla="*/ 5 w 2259"/>
                <a:gd name="T25" fmla="*/ 7 h 900"/>
                <a:gd name="T26" fmla="*/ 6 w 2259"/>
                <a:gd name="T27" fmla="*/ 9 h 900"/>
                <a:gd name="T28" fmla="*/ 23 w 2259"/>
                <a:gd name="T29" fmla="*/ 4 h 900"/>
                <a:gd name="T30" fmla="*/ 22 w 2259"/>
                <a:gd name="T31" fmla="*/ 1 h 900"/>
                <a:gd name="T32" fmla="*/ 28 w 2259"/>
                <a:gd name="T33" fmla="*/ 4 h 900"/>
                <a:gd name="T34" fmla="*/ 27 w 2259"/>
                <a:gd name="T35" fmla="*/ 4 h 900"/>
                <a:gd name="T36" fmla="*/ 6 w 2259"/>
                <a:gd name="T37" fmla="*/ 11 h 900"/>
                <a:gd name="T38" fmla="*/ 4 w 2259"/>
                <a:gd name="T39" fmla="*/ 11 h 900"/>
                <a:gd name="T40" fmla="*/ 1 w 2259"/>
                <a:gd name="T41" fmla="*/ 9 h 900"/>
                <a:gd name="T42" fmla="*/ 0 w 2259"/>
                <a:gd name="T43" fmla="*/ 7 h 900"/>
                <a:gd name="T44" fmla="*/ 0 w 2259"/>
                <a:gd name="T45" fmla="*/ 6 h 900"/>
                <a:gd name="T46" fmla="*/ 0 w 2259"/>
                <a:gd name="T47" fmla="*/ 6 h 9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59"/>
                <a:gd name="T73" fmla="*/ 0 h 900"/>
                <a:gd name="T74" fmla="*/ 2259 w 2259"/>
                <a:gd name="T75" fmla="*/ 900 h 90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59" h="900">
                  <a:moveTo>
                    <a:pt x="11" y="515"/>
                  </a:moveTo>
                  <a:lnTo>
                    <a:pt x="90" y="655"/>
                  </a:lnTo>
                  <a:lnTo>
                    <a:pt x="226" y="709"/>
                  </a:lnTo>
                  <a:lnTo>
                    <a:pt x="231" y="510"/>
                  </a:lnTo>
                  <a:lnTo>
                    <a:pt x="321" y="284"/>
                  </a:lnTo>
                  <a:lnTo>
                    <a:pt x="201" y="345"/>
                  </a:lnTo>
                  <a:lnTo>
                    <a:pt x="155" y="379"/>
                  </a:lnTo>
                  <a:lnTo>
                    <a:pt x="141" y="315"/>
                  </a:lnTo>
                  <a:lnTo>
                    <a:pt x="146" y="184"/>
                  </a:lnTo>
                  <a:lnTo>
                    <a:pt x="511" y="0"/>
                  </a:lnTo>
                  <a:lnTo>
                    <a:pt x="504" y="233"/>
                  </a:lnTo>
                  <a:lnTo>
                    <a:pt x="437" y="283"/>
                  </a:lnTo>
                  <a:lnTo>
                    <a:pt x="390" y="540"/>
                  </a:lnTo>
                  <a:lnTo>
                    <a:pt x="481" y="730"/>
                  </a:lnTo>
                  <a:lnTo>
                    <a:pt x="1885" y="305"/>
                  </a:lnTo>
                  <a:lnTo>
                    <a:pt x="1780" y="100"/>
                  </a:lnTo>
                  <a:lnTo>
                    <a:pt x="2259" y="299"/>
                  </a:lnTo>
                  <a:lnTo>
                    <a:pt x="2179" y="355"/>
                  </a:lnTo>
                  <a:lnTo>
                    <a:pt x="496" y="900"/>
                  </a:lnTo>
                  <a:lnTo>
                    <a:pt x="349" y="864"/>
                  </a:lnTo>
                  <a:lnTo>
                    <a:pt x="46" y="740"/>
                  </a:lnTo>
                  <a:lnTo>
                    <a:pt x="0" y="600"/>
                  </a:lnTo>
                  <a:lnTo>
                    <a:pt x="11" y="515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3610" y="2471"/>
              <a:ext cx="447" cy="195"/>
            </a:xfrm>
            <a:custGeom>
              <a:avLst/>
              <a:gdLst>
                <a:gd name="T0" fmla="*/ 1 w 1340"/>
                <a:gd name="T1" fmla="*/ 3 h 586"/>
                <a:gd name="T2" fmla="*/ 8 w 1340"/>
                <a:gd name="T3" fmla="*/ 0 h 586"/>
                <a:gd name="T4" fmla="*/ 17 w 1340"/>
                <a:gd name="T5" fmla="*/ 2 h 586"/>
                <a:gd name="T6" fmla="*/ 15 w 1340"/>
                <a:gd name="T7" fmla="*/ 3 h 586"/>
                <a:gd name="T8" fmla="*/ 0 w 1340"/>
                <a:gd name="T9" fmla="*/ 7 h 586"/>
                <a:gd name="T10" fmla="*/ 0 w 1340"/>
                <a:gd name="T11" fmla="*/ 5 h 586"/>
                <a:gd name="T12" fmla="*/ 1 w 1340"/>
                <a:gd name="T13" fmla="*/ 3 h 586"/>
                <a:gd name="T14" fmla="*/ 1 w 1340"/>
                <a:gd name="T15" fmla="*/ 3 h 5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0"/>
                <a:gd name="T25" fmla="*/ 0 h 586"/>
                <a:gd name="T26" fmla="*/ 1340 w 1340"/>
                <a:gd name="T27" fmla="*/ 586 h 5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0" h="586">
                  <a:moveTo>
                    <a:pt x="100" y="210"/>
                  </a:moveTo>
                  <a:lnTo>
                    <a:pt x="634" y="0"/>
                  </a:lnTo>
                  <a:lnTo>
                    <a:pt x="1340" y="170"/>
                  </a:lnTo>
                  <a:lnTo>
                    <a:pt x="1208" y="256"/>
                  </a:lnTo>
                  <a:lnTo>
                    <a:pt x="14" y="586"/>
                  </a:lnTo>
                  <a:lnTo>
                    <a:pt x="0" y="436"/>
                  </a:lnTo>
                  <a:lnTo>
                    <a:pt x="100" y="21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913" y="2415"/>
              <a:ext cx="462" cy="256"/>
            </a:xfrm>
            <a:custGeom>
              <a:avLst/>
              <a:gdLst>
                <a:gd name="T0" fmla="*/ 0 w 1387"/>
                <a:gd name="T1" fmla="*/ 1 h 770"/>
                <a:gd name="T2" fmla="*/ 0 w 1387"/>
                <a:gd name="T3" fmla="*/ 0 h 770"/>
                <a:gd name="T4" fmla="*/ 17 w 1387"/>
                <a:gd name="T5" fmla="*/ 8 h 770"/>
                <a:gd name="T6" fmla="*/ 17 w 1387"/>
                <a:gd name="T7" fmla="*/ 9 h 770"/>
                <a:gd name="T8" fmla="*/ 0 w 1387"/>
                <a:gd name="T9" fmla="*/ 1 h 770"/>
                <a:gd name="T10" fmla="*/ 0 w 1387"/>
                <a:gd name="T11" fmla="*/ 1 h 7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7"/>
                <a:gd name="T19" fmla="*/ 0 h 770"/>
                <a:gd name="T20" fmla="*/ 1387 w 1387"/>
                <a:gd name="T21" fmla="*/ 770 h 7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7" h="770">
                  <a:moveTo>
                    <a:pt x="0" y="45"/>
                  </a:moveTo>
                  <a:lnTo>
                    <a:pt x="24" y="0"/>
                  </a:lnTo>
                  <a:lnTo>
                    <a:pt x="1387" y="659"/>
                  </a:lnTo>
                  <a:lnTo>
                    <a:pt x="1356" y="77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991" y="2249"/>
              <a:ext cx="931" cy="316"/>
            </a:xfrm>
            <a:custGeom>
              <a:avLst/>
              <a:gdLst>
                <a:gd name="T0" fmla="*/ 0 w 2793"/>
                <a:gd name="T1" fmla="*/ 3 h 946"/>
                <a:gd name="T2" fmla="*/ 15 w 2793"/>
                <a:gd name="T3" fmla="*/ 9 h 946"/>
                <a:gd name="T4" fmla="*/ 14 w 2793"/>
                <a:gd name="T5" fmla="*/ 12 h 946"/>
                <a:gd name="T6" fmla="*/ 18 w 2793"/>
                <a:gd name="T7" fmla="*/ 11 h 946"/>
                <a:gd name="T8" fmla="*/ 20 w 2793"/>
                <a:gd name="T9" fmla="*/ 10 h 946"/>
                <a:gd name="T10" fmla="*/ 19 w 2793"/>
                <a:gd name="T11" fmla="*/ 7 h 946"/>
                <a:gd name="T12" fmla="*/ 24 w 2793"/>
                <a:gd name="T13" fmla="*/ 5 h 946"/>
                <a:gd name="T14" fmla="*/ 25 w 2793"/>
                <a:gd name="T15" fmla="*/ 7 h 946"/>
                <a:gd name="T16" fmla="*/ 24 w 2793"/>
                <a:gd name="T17" fmla="*/ 10 h 946"/>
                <a:gd name="T18" fmla="*/ 31 w 2793"/>
                <a:gd name="T19" fmla="*/ 7 h 946"/>
                <a:gd name="T20" fmla="*/ 33 w 2793"/>
                <a:gd name="T21" fmla="*/ 7 h 946"/>
                <a:gd name="T22" fmla="*/ 34 w 2793"/>
                <a:gd name="T23" fmla="*/ 4 h 946"/>
                <a:gd name="T24" fmla="*/ 34 w 2793"/>
                <a:gd name="T25" fmla="*/ 1 h 946"/>
                <a:gd name="T26" fmla="*/ 32 w 2793"/>
                <a:gd name="T27" fmla="*/ 0 h 946"/>
                <a:gd name="T28" fmla="*/ 15 w 2793"/>
                <a:gd name="T29" fmla="*/ 5 h 946"/>
                <a:gd name="T30" fmla="*/ 13 w 2793"/>
                <a:gd name="T31" fmla="*/ 6 h 946"/>
                <a:gd name="T32" fmla="*/ 0 w 2793"/>
                <a:gd name="T33" fmla="*/ 1 h 946"/>
                <a:gd name="T34" fmla="*/ 0 w 2793"/>
                <a:gd name="T35" fmla="*/ 3 h 946"/>
                <a:gd name="T36" fmla="*/ 0 w 2793"/>
                <a:gd name="T37" fmla="*/ 3 h 9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93"/>
                <a:gd name="T58" fmla="*/ 0 h 946"/>
                <a:gd name="T59" fmla="*/ 2793 w 2793"/>
                <a:gd name="T60" fmla="*/ 946 h 9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93" h="946">
                  <a:moveTo>
                    <a:pt x="9" y="280"/>
                  </a:moveTo>
                  <a:lnTo>
                    <a:pt x="1219" y="716"/>
                  </a:lnTo>
                  <a:lnTo>
                    <a:pt x="1169" y="946"/>
                  </a:lnTo>
                  <a:lnTo>
                    <a:pt x="1433" y="856"/>
                  </a:lnTo>
                  <a:lnTo>
                    <a:pt x="1584" y="795"/>
                  </a:lnTo>
                  <a:lnTo>
                    <a:pt x="1544" y="590"/>
                  </a:lnTo>
                  <a:lnTo>
                    <a:pt x="1928" y="441"/>
                  </a:lnTo>
                  <a:lnTo>
                    <a:pt x="2003" y="586"/>
                  </a:lnTo>
                  <a:lnTo>
                    <a:pt x="1959" y="835"/>
                  </a:lnTo>
                  <a:lnTo>
                    <a:pt x="2498" y="574"/>
                  </a:lnTo>
                  <a:lnTo>
                    <a:pt x="2648" y="586"/>
                  </a:lnTo>
                  <a:lnTo>
                    <a:pt x="2793" y="310"/>
                  </a:lnTo>
                  <a:lnTo>
                    <a:pt x="2778" y="106"/>
                  </a:lnTo>
                  <a:lnTo>
                    <a:pt x="2588" y="0"/>
                  </a:lnTo>
                  <a:lnTo>
                    <a:pt x="1194" y="435"/>
                  </a:lnTo>
                  <a:lnTo>
                    <a:pt x="1089" y="490"/>
                  </a:lnTo>
                  <a:lnTo>
                    <a:pt x="0" y="115"/>
                  </a:lnTo>
                  <a:lnTo>
                    <a:pt x="9" y="280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932" y="2126"/>
              <a:ext cx="995" cy="422"/>
            </a:xfrm>
            <a:custGeom>
              <a:avLst/>
              <a:gdLst>
                <a:gd name="T0" fmla="*/ 0 w 2984"/>
                <a:gd name="T1" fmla="*/ 4 h 1267"/>
                <a:gd name="T2" fmla="*/ 18 w 2984"/>
                <a:gd name="T3" fmla="*/ 0 h 1267"/>
                <a:gd name="T4" fmla="*/ 28 w 2984"/>
                <a:gd name="T5" fmla="*/ 2 h 1267"/>
                <a:gd name="T6" fmla="*/ 12 w 2984"/>
                <a:gd name="T7" fmla="*/ 6 h 1267"/>
                <a:gd name="T8" fmla="*/ 16 w 2984"/>
                <a:gd name="T9" fmla="*/ 7 h 1267"/>
                <a:gd name="T10" fmla="*/ 32 w 2984"/>
                <a:gd name="T11" fmla="*/ 3 h 1267"/>
                <a:gd name="T12" fmla="*/ 34 w 2984"/>
                <a:gd name="T13" fmla="*/ 3 h 1267"/>
                <a:gd name="T14" fmla="*/ 36 w 2984"/>
                <a:gd name="T15" fmla="*/ 4 h 1267"/>
                <a:gd name="T16" fmla="*/ 37 w 2984"/>
                <a:gd name="T17" fmla="*/ 5 h 1267"/>
                <a:gd name="T18" fmla="*/ 37 w 2984"/>
                <a:gd name="T19" fmla="*/ 9 h 1267"/>
                <a:gd name="T20" fmla="*/ 35 w 2984"/>
                <a:gd name="T21" fmla="*/ 12 h 1267"/>
                <a:gd name="T22" fmla="*/ 33 w 2984"/>
                <a:gd name="T23" fmla="*/ 12 h 1267"/>
                <a:gd name="T24" fmla="*/ 33 w 2984"/>
                <a:gd name="T25" fmla="*/ 13 h 1267"/>
                <a:gd name="T26" fmla="*/ 31 w 2984"/>
                <a:gd name="T27" fmla="*/ 14 h 1267"/>
                <a:gd name="T28" fmla="*/ 29 w 2984"/>
                <a:gd name="T29" fmla="*/ 14 h 1267"/>
                <a:gd name="T30" fmla="*/ 26 w 2984"/>
                <a:gd name="T31" fmla="*/ 16 h 1267"/>
                <a:gd name="T32" fmla="*/ 26 w 2984"/>
                <a:gd name="T33" fmla="*/ 15 h 1267"/>
                <a:gd name="T34" fmla="*/ 27 w 2984"/>
                <a:gd name="T35" fmla="*/ 13 h 1267"/>
                <a:gd name="T36" fmla="*/ 34 w 2984"/>
                <a:gd name="T37" fmla="*/ 10 h 1267"/>
                <a:gd name="T38" fmla="*/ 35 w 2984"/>
                <a:gd name="T39" fmla="*/ 8 h 1267"/>
                <a:gd name="T40" fmla="*/ 35 w 2984"/>
                <a:gd name="T41" fmla="*/ 6 h 1267"/>
                <a:gd name="T42" fmla="*/ 34 w 2984"/>
                <a:gd name="T43" fmla="*/ 5 h 1267"/>
                <a:gd name="T44" fmla="*/ 17 w 2984"/>
                <a:gd name="T45" fmla="*/ 10 h 1267"/>
                <a:gd name="T46" fmla="*/ 0 w 2984"/>
                <a:gd name="T47" fmla="*/ 4 h 1267"/>
                <a:gd name="T48" fmla="*/ 0 w 2984"/>
                <a:gd name="T49" fmla="*/ 4 h 12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84"/>
                <a:gd name="T76" fmla="*/ 0 h 1267"/>
                <a:gd name="T77" fmla="*/ 2984 w 2984"/>
                <a:gd name="T78" fmla="*/ 1267 h 12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84" h="1267">
                  <a:moveTo>
                    <a:pt x="0" y="316"/>
                  </a:moveTo>
                  <a:lnTo>
                    <a:pt x="1490" y="0"/>
                  </a:lnTo>
                  <a:lnTo>
                    <a:pt x="2284" y="170"/>
                  </a:lnTo>
                  <a:lnTo>
                    <a:pt x="991" y="481"/>
                  </a:lnTo>
                  <a:lnTo>
                    <a:pt x="1291" y="586"/>
                  </a:lnTo>
                  <a:lnTo>
                    <a:pt x="2598" y="266"/>
                  </a:lnTo>
                  <a:lnTo>
                    <a:pt x="2731" y="213"/>
                  </a:lnTo>
                  <a:lnTo>
                    <a:pt x="2904" y="306"/>
                  </a:lnTo>
                  <a:lnTo>
                    <a:pt x="2979" y="421"/>
                  </a:lnTo>
                  <a:lnTo>
                    <a:pt x="2984" y="741"/>
                  </a:lnTo>
                  <a:lnTo>
                    <a:pt x="2824" y="957"/>
                  </a:lnTo>
                  <a:lnTo>
                    <a:pt x="2674" y="967"/>
                  </a:lnTo>
                  <a:lnTo>
                    <a:pt x="2649" y="1032"/>
                  </a:lnTo>
                  <a:lnTo>
                    <a:pt x="2514" y="1097"/>
                  </a:lnTo>
                  <a:lnTo>
                    <a:pt x="2349" y="1147"/>
                  </a:lnTo>
                  <a:lnTo>
                    <a:pt x="2119" y="1267"/>
                  </a:lnTo>
                  <a:lnTo>
                    <a:pt x="2135" y="1206"/>
                  </a:lnTo>
                  <a:lnTo>
                    <a:pt x="2209" y="1026"/>
                  </a:lnTo>
                  <a:lnTo>
                    <a:pt x="2759" y="806"/>
                  </a:lnTo>
                  <a:lnTo>
                    <a:pt x="2864" y="676"/>
                  </a:lnTo>
                  <a:lnTo>
                    <a:pt x="2835" y="446"/>
                  </a:lnTo>
                  <a:lnTo>
                    <a:pt x="2759" y="403"/>
                  </a:lnTo>
                  <a:lnTo>
                    <a:pt x="1375" y="787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3454" y="2593"/>
              <a:ext cx="511" cy="260"/>
            </a:xfrm>
            <a:custGeom>
              <a:avLst/>
              <a:gdLst>
                <a:gd name="T0" fmla="*/ 6 w 1534"/>
                <a:gd name="T1" fmla="*/ 3 h 781"/>
                <a:gd name="T2" fmla="*/ 18 w 1534"/>
                <a:gd name="T3" fmla="*/ 0 h 781"/>
                <a:gd name="T4" fmla="*/ 17 w 1534"/>
                <a:gd name="T5" fmla="*/ 2 h 781"/>
                <a:gd name="T6" fmla="*/ 18 w 1534"/>
                <a:gd name="T7" fmla="*/ 3 h 781"/>
                <a:gd name="T8" fmla="*/ 19 w 1534"/>
                <a:gd name="T9" fmla="*/ 4 h 781"/>
                <a:gd name="T10" fmla="*/ 1 w 1534"/>
                <a:gd name="T11" fmla="*/ 10 h 781"/>
                <a:gd name="T12" fmla="*/ 0 w 1534"/>
                <a:gd name="T13" fmla="*/ 9 h 781"/>
                <a:gd name="T14" fmla="*/ 0 w 1534"/>
                <a:gd name="T15" fmla="*/ 8 h 781"/>
                <a:gd name="T16" fmla="*/ 1 w 1534"/>
                <a:gd name="T17" fmla="*/ 4 h 781"/>
                <a:gd name="T18" fmla="*/ 1 w 1534"/>
                <a:gd name="T19" fmla="*/ 4 h 781"/>
                <a:gd name="T20" fmla="*/ 3 w 1534"/>
                <a:gd name="T21" fmla="*/ 7 h 781"/>
                <a:gd name="T22" fmla="*/ 4 w 1534"/>
                <a:gd name="T23" fmla="*/ 8 h 781"/>
                <a:gd name="T24" fmla="*/ 4 w 1534"/>
                <a:gd name="T25" fmla="*/ 5 h 781"/>
                <a:gd name="T26" fmla="*/ 5 w 1534"/>
                <a:gd name="T27" fmla="*/ 4 h 781"/>
                <a:gd name="T28" fmla="*/ 7 w 1534"/>
                <a:gd name="T29" fmla="*/ 5 h 781"/>
                <a:gd name="T30" fmla="*/ 6 w 1534"/>
                <a:gd name="T31" fmla="*/ 3 h 781"/>
                <a:gd name="T32" fmla="*/ 6 w 1534"/>
                <a:gd name="T33" fmla="*/ 3 h 7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34"/>
                <a:gd name="T52" fmla="*/ 0 h 781"/>
                <a:gd name="T53" fmla="*/ 1534 w 1534"/>
                <a:gd name="T54" fmla="*/ 781 h 7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34" h="781">
                  <a:moveTo>
                    <a:pt x="509" y="236"/>
                  </a:moveTo>
                  <a:lnTo>
                    <a:pt x="1419" y="0"/>
                  </a:lnTo>
                  <a:lnTo>
                    <a:pt x="1408" y="137"/>
                  </a:lnTo>
                  <a:lnTo>
                    <a:pt x="1423" y="251"/>
                  </a:lnTo>
                  <a:lnTo>
                    <a:pt x="1534" y="331"/>
                  </a:lnTo>
                  <a:lnTo>
                    <a:pt x="115" y="781"/>
                  </a:lnTo>
                  <a:lnTo>
                    <a:pt x="40" y="741"/>
                  </a:lnTo>
                  <a:lnTo>
                    <a:pt x="0" y="611"/>
                  </a:lnTo>
                  <a:lnTo>
                    <a:pt x="55" y="345"/>
                  </a:lnTo>
                  <a:lnTo>
                    <a:pt x="109" y="316"/>
                  </a:lnTo>
                  <a:lnTo>
                    <a:pt x="245" y="586"/>
                  </a:lnTo>
                  <a:lnTo>
                    <a:pt x="316" y="648"/>
                  </a:lnTo>
                  <a:lnTo>
                    <a:pt x="325" y="410"/>
                  </a:lnTo>
                  <a:lnTo>
                    <a:pt x="409" y="331"/>
                  </a:lnTo>
                  <a:lnTo>
                    <a:pt x="577" y="387"/>
                  </a:lnTo>
                  <a:lnTo>
                    <a:pt x="509" y="236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3367" y="2508"/>
              <a:ext cx="156" cy="88"/>
            </a:xfrm>
            <a:custGeom>
              <a:avLst/>
              <a:gdLst>
                <a:gd name="T0" fmla="*/ 0 w 468"/>
                <a:gd name="T1" fmla="*/ 3 h 264"/>
                <a:gd name="T2" fmla="*/ 4 w 468"/>
                <a:gd name="T3" fmla="*/ 2 h 264"/>
                <a:gd name="T4" fmla="*/ 4 w 468"/>
                <a:gd name="T5" fmla="*/ 3 h 264"/>
                <a:gd name="T6" fmla="*/ 5 w 468"/>
                <a:gd name="T7" fmla="*/ 3 h 264"/>
                <a:gd name="T8" fmla="*/ 6 w 468"/>
                <a:gd name="T9" fmla="*/ 0 h 264"/>
                <a:gd name="T10" fmla="*/ 0 w 468"/>
                <a:gd name="T11" fmla="*/ 3 h 264"/>
                <a:gd name="T12" fmla="*/ 0 w 468"/>
                <a:gd name="T13" fmla="*/ 3 h 2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8"/>
                <a:gd name="T22" fmla="*/ 0 h 264"/>
                <a:gd name="T23" fmla="*/ 468 w 468"/>
                <a:gd name="T24" fmla="*/ 264 h 2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8" h="264">
                  <a:moveTo>
                    <a:pt x="0" y="229"/>
                  </a:moveTo>
                  <a:lnTo>
                    <a:pt x="310" y="199"/>
                  </a:lnTo>
                  <a:lnTo>
                    <a:pt x="294" y="264"/>
                  </a:lnTo>
                  <a:lnTo>
                    <a:pt x="434" y="210"/>
                  </a:lnTo>
                  <a:lnTo>
                    <a:pt x="468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2880" y="2118"/>
              <a:ext cx="1023" cy="361"/>
            </a:xfrm>
            <a:custGeom>
              <a:avLst/>
              <a:gdLst>
                <a:gd name="T0" fmla="*/ 0 w 3069"/>
                <a:gd name="T1" fmla="*/ 3 h 1082"/>
                <a:gd name="T2" fmla="*/ 0 w 3069"/>
                <a:gd name="T3" fmla="*/ 5 h 1082"/>
                <a:gd name="T4" fmla="*/ 3 w 3069"/>
                <a:gd name="T5" fmla="*/ 6 h 1082"/>
                <a:gd name="T6" fmla="*/ 4 w 3069"/>
                <a:gd name="T7" fmla="*/ 8 h 1082"/>
                <a:gd name="T8" fmla="*/ 4 w 3069"/>
                <a:gd name="T9" fmla="*/ 9 h 1082"/>
                <a:gd name="T10" fmla="*/ 3 w 3069"/>
                <a:gd name="T11" fmla="*/ 11 h 1082"/>
                <a:gd name="T12" fmla="*/ 5 w 3069"/>
                <a:gd name="T13" fmla="*/ 10 h 1082"/>
                <a:gd name="T14" fmla="*/ 5 w 3069"/>
                <a:gd name="T15" fmla="*/ 8 h 1082"/>
                <a:gd name="T16" fmla="*/ 5 w 3069"/>
                <a:gd name="T17" fmla="*/ 7 h 1082"/>
                <a:gd name="T18" fmla="*/ 18 w 3069"/>
                <a:gd name="T19" fmla="*/ 11 h 1082"/>
                <a:gd name="T20" fmla="*/ 36 w 3069"/>
                <a:gd name="T21" fmla="*/ 5 h 1082"/>
                <a:gd name="T22" fmla="*/ 37 w 3069"/>
                <a:gd name="T23" fmla="*/ 7 h 1082"/>
                <a:gd name="T24" fmla="*/ 37 w 3069"/>
                <a:gd name="T25" fmla="*/ 9 h 1082"/>
                <a:gd name="T26" fmla="*/ 35 w 3069"/>
                <a:gd name="T27" fmla="*/ 10 h 1082"/>
                <a:gd name="T28" fmla="*/ 29 w 3069"/>
                <a:gd name="T29" fmla="*/ 13 h 1082"/>
                <a:gd name="T30" fmla="*/ 29 w 3069"/>
                <a:gd name="T31" fmla="*/ 13 h 1082"/>
                <a:gd name="T32" fmla="*/ 36 w 3069"/>
                <a:gd name="T33" fmla="*/ 11 h 1082"/>
                <a:gd name="T34" fmla="*/ 37 w 3069"/>
                <a:gd name="T35" fmla="*/ 10 h 1082"/>
                <a:gd name="T36" fmla="*/ 38 w 3069"/>
                <a:gd name="T37" fmla="*/ 8 h 1082"/>
                <a:gd name="T38" fmla="*/ 38 w 3069"/>
                <a:gd name="T39" fmla="*/ 6 h 1082"/>
                <a:gd name="T40" fmla="*/ 37 w 3069"/>
                <a:gd name="T41" fmla="*/ 5 h 1082"/>
                <a:gd name="T42" fmla="*/ 36 w 3069"/>
                <a:gd name="T43" fmla="*/ 5 h 1082"/>
                <a:gd name="T44" fmla="*/ 33 w 3069"/>
                <a:gd name="T45" fmla="*/ 6 h 1082"/>
                <a:gd name="T46" fmla="*/ 18 w 3069"/>
                <a:gd name="T47" fmla="*/ 9 h 1082"/>
                <a:gd name="T48" fmla="*/ 3 w 3069"/>
                <a:gd name="T49" fmla="*/ 5 h 1082"/>
                <a:gd name="T50" fmla="*/ 17 w 3069"/>
                <a:gd name="T51" fmla="*/ 10 h 1082"/>
                <a:gd name="T52" fmla="*/ 17 w 3069"/>
                <a:gd name="T53" fmla="*/ 11 h 1082"/>
                <a:gd name="T54" fmla="*/ 1 w 3069"/>
                <a:gd name="T55" fmla="*/ 4 h 1082"/>
                <a:gd name="T56" fmla="*/ 1 w 3069"/>
                <a:gd name="T57" fmla="*/ 4 h 1082"/>
                <a:gd name="T58" fmla="*/ 20 w 3069"/>
                <a:gd name="T59" fmla="*/ 1 h 1082"/>
                <a:gd name="T60" fmla="*/ 29 w 3069"/>
                <a:gd name="T61" fmla="*/ 2 h 1082"/>
                <a:gd name="T62" fmla="*/ 19 w 3069"/>
                <a:gd name="T63" fmla="*/ 0 h 1082"/>
                <a:gd name="T64" fmla="*/ 0 w 3069"/>
                <a:gd name="T65" fmla="*/ 3 h 1082"/>
                <a:gd name="T66" fmla="*/ 0 w 3069"/>
                <a:gd name="T67" fmla="*/ 3 h 10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69"/>
                <a:gd name="T103" fmla="*/ 0 h 1082"/>
                <a:gd name="T104" fmla="*/ 3069 w 3069"/>
                <a:gd name="T105" fmla="*/ 1082 h 10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69" h="1082">
                  <a:moveTo>
                    <a:pt x="25" y="281"/>
                  </a:moveTo>
                  <a:lnTo>
                    <a:pt x="0" y="384"/>
                  </a:lnTo>
                  <a:lnTo>
                    <a:pt x="272" y="520"/>
                  </a:lnTo>
                  <a:lnTo>
                    <a:pt x="306" y="647"/>
                  </a:lnTo>
                  <a:lnTo>
                    <a:pt x="313" y="757"/>
                  </a:lnTo>
                  <a:lnTo>
                    <a:pt x="279" y="886"/>
                  </a:lnTo>
                  <a:lnTo>
                    <a:pt x="365" y="775"/>
                  </a:lnTo>
                  <a:lnTo>
                    <a:pt x="407" y="647"/>
                  </a:lnTo>
                  <a:lnTo>
                    <a:pt x="399" y="554"/>
                  </a:lnTo>
                  <a:lnTo>
                    <a:pt x="1436" y="920"/>
                  </a:lnTo>
                  <a:lnTo>
                    <a:pt x="2915" y="425"/>
                  </a:lnTo>
                  <a:lnTo>
                    <a:pt x="2958" y="554"/>
                  </a:lnTo>
                  <a:lnTo>
                    <a:pt x="2958" y="698"/>
                  </a:lnTo>
                  <a:lnTo>
                    <a:pt x="2856" y="825"/>
                  </a:lnTo>
                  <a:lnTo>
                    <a:pt x="2371" y="1026"/>
                  </a:lnTo>
                  <a:lnTo>
                    <a:pt x="2345" y="1082"/>
                  </a:lnTo>
                  <a:lnTo>
                    <a:pt x="2908" y="868"/>
                  </a:lnTo>
                  <a:lnTo>
                    <a:pt x="3019" y="791"/>
                  </a:lnTo>
                  <a:lnTo>
                    <a:pt x="3069" y="664"/>
                  </a:lnTo>
                  <a:lnTo>
                    <a:pt x="3053" y="493"/>
                  </a:lnTo>
                  <a:lnTo>
                    <a:pt x="2976" y="400"/>
                  </a:lnTo>
                  <a:lnTo>
                    <a:pt x="2899" y="366"/>
                  </a:lnTo>
                  <a:lnTo>
                    <a:pt x="2695" y="459"/>
                  </a:lnTo>
                  <a:lnTo>
                    <a:pt x="1470" y="748"/>
                  </a:lnTo>
                  <a:lnTo>
                    <a:pt x="282" y="381"/>
                  </a:lnTo>
                  <a:lnTo>
                    <a:pt x="1402" y="809"/>
                  </a:lnTo>
                  <a:lnTo>
                    <a:pt x="1402" y="852"/>
                  </a:lnTo>
                  <a:lnTo>
                    <a:pt x="50" y="357"/>
                  </a:lnTo>
                  <a:lnTo>
                    <a:pt x="93" y="315"/>
                  </a:lnTo>
                  <a:lnTo>
                    <a:pt x="1597" y="43"/>
                  </a:lnTo>
                  <a:lnTo>
                    <a:pt x="2334" y="179"/>
                  </a:lnTo>
                  <a:lnTo>
                    <a:pt x="1556" y="0"/>
                  </a:lnTo>
                  <a:lnTo>
                    <a:pt x="25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2883" y="2359"/>
              <a:ext cx="632" cy="320"/>
            </a:xfrm>
            <a:custGeom>
              <a:avLst/>
              <a:gdLst>
                <a:gd name="T0" fmla="*/ 4 w 1894"/>
                <a:gd name="T1" fmla="*/ 0 h 960"/>
                <a:gd name="T2" fmla="*/ 0 w 1894"/>
                <a:gd name="T3" fmla="*/ 1 h 960"/>
                <a:gd name="T4" fmla="*/ 0 w 1894"/>
                <a:gd name="T5" fmla="*/ 3 h 960"/>
                <a:gd name="T6" fmla="*/ 18 w 1894"/>
                <a:gd name="T7" fmla="*/ 12 h 960"/>
                <a:gd name="T8" fmla="*/ 23 w 1894"/>
                <a:gd name="T9" fmla="*/ 9 h 960"/>
                <a:gd name="T10" fmla="*/ 23 w 1894"/>
                <a:gd name="T11" fmla="*/ 8 h 960"/>
                <a:gd name="T12" fmla="*/ 18 w 1894"/>
                <a:gd name="T13" fmla="*/ 10 h 960"/>
                <a:gd name="T14" fmla="*/ 6 w 1894"/>
                <a:gd name="T15" fmla="*/ 4 h 960"/>
                <a:gd name="T16" fmla="*/ 17 w 1894"/>
                <a:gd name="T17" fmla="*/ 10 h 960"/>
                <a:gd name="T18" fmla="*/ 18 w 1894"/>
                <a:gd name="T19" fmla="*/ 11 h 960"/>
                <a:gd name="T20" fmla="*/ 1 w 1894"/>
                <a:gd name="T21" fmla="*/ 3 h 960"/>
                <a:gd name="T22" fmla="*/ 1 w 1894"/>
                <a:gd name="T23" fmla="*/ 2 h 960"/>
                <a:gd name="T24" fmla="*/ 4 w 1894"/>
                <a:gd name="T25" fmla="*/ 1 h 960"/>
                <a:gd name="T26" fmla="*/ 4 w 1894"/>
                <a:gd name="T27" fmla="*/ 0 h 960"/>
                <a:gd name="T28" fmla="*/ 4 w 1894"/>
                <a:gd name="T29" fmla="*/ 0 h 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94"/>
                <a:gd name="T46" fmla="*/ 0 h 960"/>
                <a:gd name="T47" fmla="*/ 1894 w 1894"/>
                <a:gd name="T48" fmla="*/ 960 h 9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94" h="960">
                  <a:moveTo>
                    <a:pt x="321" y="0"/>
                  </a:moveTo>
                  <a:lnTo>
                    <a:pt x="28" y="105"/>
                  </a:lnTo>
                  <a:lnTo>
                    <a:pt x="0" y="211"/>
                  </a:lnTo>
                  <a:lnTo>
                    <a:pt x="1441" y="960"/>
                  </a:lnTo>
                  <a:lnTo>
                    <a:pt x="1840" y="760"/>
                  </a:lnTo>
                  <a:lnTo>
                    <a:pt x="1894" y="626"/>
                  </a:lnTo>
                  <a:lnTo>
                    <a:pt x="1451" y="799"/>
                  </a:lnTo>
                  <a:lnTo>
                    <a:pt x="449" y="338"/>
                  </a:lnTo>
                  <a:lnTo>
                    <a:pt x="1401" y="831"/>
                  </a:lnTo>
                  <a:lnTo>
                    <a:pt x="1423" y="904"/>
                  </a:lnTo>
                  <a:lnTo>
                    <a:pt x="89" y="211"/>
                  </a:lnTo>
                  <a:lnTo>
                    <a:pt x="77" y="149"/>
                  </a:lnTo>
                  <a:lnTo>
                    <a:pt x="316" y="55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2995" y="2396"/>
              <a:ext cx="528" cy="195"/>
            </a:xfrm>
            <a:custGeom>
              <a:avLst/>
              <a:gdLst>
                <a:gd name="T0" fmla="*/ 0 w 1584"/>
                <a:gd name="T1" fmla="*/ 1 h 584"/>
                <a:gd name="T2" fmla="*/ 13 w 1584"/>
                <a:gd name="T3" fmla="*/ 7 h 584"/>
                <a:gd name="T4" fmla="*/ 20 w 1584"/>
                <a:gd name="T5" fmla="*/ 5 h 584"/>
                <a:gd name="T6" fmla="*/ 20 w 1584"/>
                <a:gd name="T7" fmla="*/ 4 h 584"/>
                <a:gd name="T8" fmla="*/ 15 w 1584"/>
                <a:gd name="T9" fmla="*/ 6 h 584"/>
                <a:gd name="T10" fmla="*/ 15 w 1584"/>
                <a:gd name="T11" fmla="*/ 4 h 584"/>
                <a:gd name="T12" fmla="*/ 18 w 1584"/>
                <a:gd name="T13" fmla="*/ 3 h 584"/>
                <a:gd name="T14" fmla="*/ 15 w 1584"/>
                <a:gd name="T15" fmla="*/ 4 h 584"/>
                <a:gd name="T16" fmla="*/ 15 w 1584"/>
                <a:gd name="T17" fmla="*/ 2 h 584"/>
                <a:gd name="T18" fmla="*/ 14 w 1584"/>
                <a:gd name="T19" fmla="*/ 0 h 584"/>
                <a:gd name="T20" fmla="*/ 14 w 1584"/>
                <a:gd name="T21" fmla="*/ 1 h 584"/>
                <a:gd name="T22" fmla="*/ 14 w 1584"/>
                <a:gd name="T23" fmla="*/ 2 h 584"/>
                <a:gd name="T24" fmla="*/ 8 w 1584"/>
                <a:gd name="T25" fmla="*/ 0 h 584"/>
                <a:gd name="T26" fmla="*/ 14 w 1584"/>
                <a:gd name="T27" fmla="*/ 3 h 584"/>
                <a:gd name="T28" fmla="*/ 15 w 1584"/>
                <a:gd name="T29" fmla="*/ 4 h 584"/>
                <a:gd name="T30" fmla="*/ 14 w 1584"/>
                <a:gd name="T31" fmla="*/ 5 h 584"/>
                <a:gd name="T32" fmla="*/ 4 w 1584"/>
                <a:gd name="T33" fmla="*/ 1 h 584"/>
                <a:gd name="T34" fmla="*/ 14 w 1584"/>
                <a:gd name="T35" fmla="*/ 6 h 584"/>
                <a:gd name="T36" fmla="*/ 13 w 1584"/>
                <a:gd name="T37" fmla="*/ 7 h 584"/>
                <a:gd name="T38" fmla="*/ 0 w 1584"/>
                <a:gd name="T39" fmla="*/ 1 h 584"/>
                <a:gd name="T40" fmla="*/ 0 w 1584"/>
                <a:gd name="T41" fmla="*/ 1 h 5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84"/>
                <a:gd name="T64" fmla="*/ 0 h 584"/>
                <a:gd name="T65" fmla="*/ 1584 w 1584"/>
                <a:gd name="T66" fmla="*/ 584 h 5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84" h="584">
                  <a:moveTo>
                    <a:pt x="0" y="83"/>
                  </a:moveTo>
                  <a:lnTo>
                    <a:pt x="1082" y="584"/>
                  </a:lnTo>
                  <a:lnTo>
                    <a:pt x="1584" y="378"/>
                  </a:lnTo>
                  <a:lnTo>
                    <a:pt x="1584" y="335"/>
                  </a:lnTo>
                  <a:lnTo>
                    <a:pt x="1200" y="483"/>
                  </a:lnTo>
                  <a:lnTo>
                    <a:pt x="1255" y="360"/>
                  </a:lnTo>
                  <a:lnTo>
                    <a:pt x="1448" y="282"/>
                  </a:lnTo>
                  <a:lnTo>
                    <a:pt x="1239" y="306"/>
                  </a:lnTo>
                  <a:lnTo>
                    <a:pt x="1227" y="171"/>
                  </a:lnTo>
                  <a:lnTo>
                    <a:pt x="1156" y="22"/>
                  </a:lnTo>
                  <a:lnTo>
                    <a:pt x="1106" y="56"/>
                  </a:lnTo>
                  <a:lnTo>
                    <a:pt x="1167" y="171"/>
                  </a:lnTo>
                  <a:lnTo>
                    <a:pt x="662" y="0"/>
                  </a:lnTo>
                  <a:lnTo>
                    <a:pt x="1167" y="249"/>
                  </a:lnTo>
                  <a:lnTo>
                    <a:pt x="1181" y="325"/>
                  </a:lnTo>
                  <a:lnTo>
                    <a:pt x="1141" y="418"/>
                  </a:lnTo>
                  <a:lnTo>
                    <a:pt x="358" y="111"/>
                  </a:lnTo>
                  <a:lnTo>
                    <a:pt x="1137" y="466"/>
                  </a:lnTo>
                  <a:lnTo>
                    <a:pt x="1082" y="54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3435" y="2322"/>
              <a:ext cx="370" cy="487"/>
            </a:xfrm>
            <a:custGeom>
              <a:avLst/>
              <a:gdLst>
                <a:gd name="T0" fmla="*/ 0 w 1109"/>
                <a:gd name="T1" fmla="*/ 5 h 1460"/>
                <a:gd name="T2" fmla="*/ 5 w 1109"/>
                <a:gd name="T3" fmla="*/ 3 h 1460"/>
                <a:gd name="T4" fmla="*/ 14 w 1109"/>
                <a:gd name="T5" fmla="*/ 0 h 1460"/>
                <a:gd name="T6" fmla="*/ 8 w 1109"/>
                <a:gd name="T7" fmla="*/ 3 h 1460"/>
                <a:gd name="T8" fmla="*/ 9 w 1109"/>
                <a:gd name="T9" fmla="*/ 4 h 1460"/>
                <a:gd name="T10" fmla="*/ 9 w 1109"/>
                <a:gd name="T11" fmla="*/ 6 h 1460"/>
                <a:gd name="T12" fmla="*/ 8 w 1109"/>
                <a:gd name="T13" fmla="*/ 8 h 1460"/>
                <a:gd name="T14" fmla="*/ 7 w 1109"/>
                <a:gd name="T15" fmla="*/ 11 h 1460"/>
                <a:gd name="T16" fmla="*/ 7 w 1109"/>
                <a:gd name="T17" fmla="*/ 13 h 1460"/>
                <a:gd name="T18" fmla="*/ 8 w 1109"/>
                <a:gd name="T19" fmla="*/ 15 h 1460"/>
                <a:gd name="T20" fmla="*/ 6 w 1109"/>
                <a:gd name="T21" fmla="*/ 13 h 1460"/>
                <a:gd name="T22" fmla="*/ 6 w 1109"/>
                <a:gd name="T23" fmla="*/ 11 h 1460"/>
                <a:gd name="T24" fmla="*/ 7 w 1109"/>
                <a:gd name="T25" fmla="*/ 8 h 1460"/>
                <a:gd name="T26" fmla="*/ 8 w 1109"/>
                <a:gd name="T27" fmla="*/ 6 h 1460"/>
                <a:gd name="T28" fmla="*/ 7 w 1109"/>
                <a:gd name="T29" fmla="*/ 3 h 1460"/>
                <a:gd name="T30" fmla="*/ 3 w 1109"/>
                <a:gd name="T31" fmla="*/ 5 h 1460"/>
                <a:gd name="T32" fmla="*/ 3 w 1109"/>
                <a:gd name="T33" fmla="*/ 5 h 1460"/>
                <a:gd name="T34" fmla="*/ 4 w 1109"/>
                <a:gd name="T35" fmla="*/ 7 h 1460"/>
                <a:gd name="T36" fmla="*/ 3 w 1109"/>
                <a:gd name="T37" fmla="*/ 9 h 1460"/>
                <a:gd name="T38" fmla="*/ 3 w 1109"/>
                <a:gd name="T39" fmla="*/ 12 h 1460"/>
                <a:gd name="T40" fmla="*/ 3 w 1109"/>
                <a:gd name="T41" fmla="*/ 14 h 1460"/>
                <a:gd name="T42" fmla="*/ 3 w 1109"/>
                <a:gd name="T43" fmla="*/ 16 h 1460"/>
                <a:gd name="T44" fmla="*/ 5 w 1109"/>
                <a:gd name="T45" fmla="*/ 18 h 1460"/>
                <a:gd name="T46" fmla="*/ 3 w 1109"/>
                <a:gd name="T47" fmla="*/ 17 h 1460"/>
                <a:gd name="T48" fmla="*/ 2 w 1109"/>
                <a:gd name="T49" fmla="*/ 15 h 1460"/>
                <a:gd name="T50" fmla="*/ 2 w 1109"/>
                <a:gd name="T51" fmla="*/ 12 h 1460"/>
                <a:gd name="T52" fmla="*/ 3 w 1109"/>
                <a:gd name="T53" fmla="*/ 9 h 1460"/>
                <a:gd name="T54" fmla="*/ 3 w 1109"/>
                <a:gd name="T55" fmla="*/ 7 h 1460"/>
                <a:gd name="T56" fmla="*/ 2 w 1109"/>
                <a:gd name="T57" fmla="*/ 5 h 1460"/>
                <a:gd name="T58" fmla="*/ 0 w 1109"/>
                <a:gd name="T59" fmla="*/ 5 h 1460"/>
                <a:gd name="T60" fmla="*/ 0 w 1109"/>
                <a:gd name="T61" fmla="*/ 5 h 146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09"/>
                <a:gd name="T94" fmla="*/ 0 h 1460"/>
                <a:gd name="T95" fmla="*/ 1109 w 1109"/>
                <a:gd name="T96" fmla="*/ 1460 h 146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09" h="1460">
                  <a:moveTo>
                    <a:pt x="0" y="378"/>
                  </a:moveTo>
                  <a:lnTo>
                    <a:pt x="411" y="256"/>
                  </a:lnTo>
                  <a:lnTo>
                    <a:pt x="1109" y="0"/>
                  </a:lnTo>
                  <a:lnTo>
                    <a:pt x="626" y="245"/>
                  </a:lnTo>
                  <a:lnTo>
                    <a:pt x="709" y="346"/>
                  </a:lnTo>
                  <a:lnTo>
                    <a:pt x="709" y="467"/>
                  </a:lnTo>
                  <a:lnTo>
                    <a:pt x="643" y="672"/>
                  </a:lnTo>
                  <a:lnTo>
                    <a:pt x="554" y="895"/>
                  </a:lnTo>
                  <a:lnTo>
                    <a:pt x="550" y="1016"/>
                  </a:lnTo>
                  <a:lnTo>
                    <a:pt x="632" y="1199"/>
                  </a:lnTo>
                  <a:lnTo>
                    <a:pt x="510" y="1055"/>
                  </a:lnTo>
                  <a:lnTo>
                    <a:pt x="494" y="899"/>
                  </a:lnTo>
                  <a:lnTo>
                    <a:pt x="588" y="639"/>
                  </a:lnTo>
                  <a:lnTo>
                    <a:pt x="660" y="450"/>
                  </a:lnTo>
                  <a:lnTo>
                    <a:pt x="550" y="251"/>
                  </a:lnTo>
                  <a:lnTo>
                    <a:pt x="244" y="368"/>
                  </a:lnTo>
                  <a:lnTo>
                    <a:pt x="272" y="428"/>
                  </a:lnTo>
                  <a:lnTo>
                    <a:pt x="294" y="583"/>
                  </a:lnTo>
                  <a:lnTo>
                    <a:pt x="266" y="760"/>
                  </a:lnTo>
                  <a:lnTo>
                    <a:pt x="222" y="933"/>
                  </a:lnTo>
                  <a:lnTo>
                    <a:pt x="206" y="1110"/>
                  </a:lnTo>
                  <a:lnTo>
                    <a:pt x="256" y="1283"/>
                  </a:lnTo>
                  <a:lnTo>
                    <a:pt x="371" y="1460"/>
                  </a:lnTo>
                  <a:lnTo>
                    <a:pt x="250" y="1387"/>
                  </a:lnTo>
                  <a:lnTo>
                    <a:pt x="167" y="1199"/>
                  </a:lnTo>
                  <a:lnTo>
                    <a:pt x="150" y="989"/>
                  </a:lnTo>
                  <a:lnTo>
                    <a:pt x="212" y="716"/>
                  </a:lnTo>
                  <a:lnTo>
                    <a:pt x="234" y="551"/>
                  </a:lnTo>
                  <a:lnTo>
                    <a:pt x="150" y="390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3550" y="2694"/>
              <a:ext cx="96" cy="115"/>
            </a:xfrm>
            <a:custGeom>
              <a:avLst/>
              <a:gdLst>
                <a:gd name="T0" fmla="*/ 0 w 288"/>
                <a:gd name="T1" fmla="*/ 4 h 344"/>
                <a:gd name="T2" fmla="*/ 0 w 288"/>
                <a:gd name="T3" fmla="*/ 2 h 344"/>
                <a:gd name="T4" fmla="*/ 1 w 288"/>
                <a:gd name="T5" fmla="*/ 0 h 344"/>
                <a:gd name="T6" fmla="*/ 2 w 288"/>
                <a:gd name="T7" fmla="*/ 0 h 344"/>
                <a:gd name="T8" fmla="*/ 4 w 288"/>
                <a:gd name="T9" fmla="*/ 1 h 344"/>
                <a:gd name="T10" fmla="*/ 1 w 288"/>
                <a:gd name="T11" fmla="*/ 1 h 344"/>
                <a:gd name="T12" fmla="*/ 1 w 288"/>
                <a:gd name="T13" fmla="*/ 2 h 344"/>
                <a:gd name="T14" fmla="*/ 0 w 288"/>
                <a:gd name="T15" fmla="*/ 4 h 344"/>
                <a:gd name="T16" fmla="*/ 0 w 288"/>
                <a:gd name="T17" fmla="*/ 4 h 3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8"/>
                <a:gd name="T28" fmla="*/ 0 h 344"/>
                <a:gd name="T29" fmla="*/ 288 w 288"/>
                <a:gd name="T30" fmla="*/ 344 h 3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8" h="344">
                  <a:moveTo>
                    <a:pt x="27" y="344"/>
                  </a:moveTo>
                  <a:lnTo>
                    <a:pt x="0" y="161"/>
                  </a:lnTo>
                  <a:lnTo>
                    <a:pt x="73" y="0"/>
                  </a:lnTo>
                  <a:lnTo>
                    <a:pt x="139" y="6"/>
                  </a:lnTo>
                  <a:lnTo>
                    <a:pt x="288" y="83"/>
                  </a:lnTo>
                  <a:lnTo>
                    <a:pt x="111" y="66"/>
                  </a:lnTo>
                  <a:lnTo>
                    <a:pt x="49" y="167"/>
                  </a:lnTo>
                  <a:lnTo>
                    <a:pt x="27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3631" y="2202"/>
              <a:ext cx="303" cy="361"/>
            </a:xfrm>
            <a:custGeom>
              <a:avLst/>
              <a:gdLst>
                <a:gd name="T0" fmla="*/ 1 w 908"/>
                <a:gd name="T1" fmla="*/ 12 h 1082"/>
                <a:gd name="T2" fmla="*/ 7 w 908"/>
                <a:gd name="T3" fmla="*/ 9 h 1082"/>
                <a:gd name="T4" fmla="*/ 9 w 908"/>
                <a:gd name="T5" fmla="*/ 9 h 1082"/>
                <a:gd name="T6" fmla="*/ 10 w 908"/>
                <a:gd name="T7" fmla="*/ 8 h 1082"/>
                <a:gd name="T8" fmla="*/ 11 w 908"/>
                <a:gd name="T9" fmla="*/ 5 h 1082"/>
                <a:gd name="T10" fmla="*/ 10 w 908"/>
                <a:gd name="T11" fmla="*/ 2 h 1082"/>
                <a:gd name="T12" fmla="*/ 9 w 908"/>
                <a:gd name="T13" fmla="*/ 1 h 1082"/>
                <a:gd name="T14" fmla="*/ 6 w 908"/>
                <a:gd name="T15" fmla="*/ 2 h 1082"/>
                <a:gd name="T16" fmla="*/ 8 w 908"/>
                <a:gd name="T17" fmla="*/ 0 h 1082"/>
                <a:gd name="T18" fmla="*/ 10 w 908"/>
                <a:gd name="T19" fmla="*/ 0 h 1082"/>
                <a:gd name="T20" fmla="*/ 11 w 908"/>
                <a:gd name="T21" fmla="*/ 2 h 1082"/>
                <a:gd name="T22" fmla="*/ 11 w 908"/>
                <a:gd name="T23" fmla="*/ 5 h 1082"/>
                <a:gd name="T24" fmla="*/ 11 w 908"/>
                <a:gd name="T25" fmla="*/ 7 h 1082"/>
                <a:gd name="T26" fmla="*/ 10 w 908"/>
                <a:gd name="T27" fmla="*/ 9 h 1082"/>
                <a:gd name="T28" fmla="*/ 9 w 908"/>
                <a:gd name="T29" fmla="*/ 9 h 1082"/>
                <a:gd name="T30" fmla="*/ 7 w 908"/>
                <a:gd name="T31" fmla="*/ 9 h 1082"/>
                <a:gd name="T32" fmla="*/ 0 w 908"/>
                <a:gd name="T33" fmla="*/ 13 h 1082"/>
                <a:gd name="T34" fmla="*/ 1 w 908"/>
                <a:gd name="T35" fmla="*/ 12 h 1082"/>
                <a:gd name="T36" fmla="*/ 1 w 908"/>
                <a:gd name="T37" fmla="*/ 12 h 10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8"/>
                <a:gd name="T58" fmla="*/ 0 h 1082"/>
                <a:gd name="T59" fmla="*/ 908 w 908"/>
                <a:gd name="T60" fmla="*/ 1082 h 10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8" h="1082">
                  <a:moveTo>
                    <a:pt x="66" y="949"/>
                  </a:moveTo>
                  <a:lnTo>
                    <a:pt x="576" y="716"/>
                  </a:lnTo>
                  <a:lnTo>
                    <a:pt x="695" y="703"/>
                  </a:lnTo>
                  <a:lnTo>
                    <a:pt x="781" y="621"/>
                  </a:lnTo>
                  <a:lnTo>
                    <a:pt x="859" y="428"/>
                  </a:lnTo>
                  <a:lnTo>
                    <a:pt x="825" y="161"/>
                  </a:lnTo>
                  <a:lnTo>
                    <a:pt x="700" y="52"/>
                  </a:lnTo>
                  <a:lnTo>
                    <a:pt x="478" y="124"/>
                  </a:lnTo>
                  <a:lnTo>
                    <a:pt x="661" y="0"/>
                  </a:lnTo>
                  <a:lnTo>
                    <a:pt x="781" y="40"/>
                  </a:lnTo>
                  <a:lnTo>
                    <a:pt x="881" y="151"/>
                  </a:lnTo>
                  <a:lnTo>
                    <a:pt x="908" y="372"/>
                  </a:lnTo>
                  <a:lnTo>
                    <a:pt x="897" y="527"/>
                  </a:lnTo>
                  <a:lnTo>
                    <a:pt x="794" y="723"/>
                  </a:lnTo>
                  <a:lnTo>
                    <a:pt x="726" y="765"/>
                  </a:lnTo>
                  <a:lnTo>
                    <a:pt x="604" y="760"/>
                  </a:lnTo>
                  <a:lnTo>
                    <a:pt x="0" y="1082"/>
                  </a:lnTo>
                  <a:lnTo>
                    <a:pt x="66" y="9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3002" y="2496"/>
              <a:ext cx="1085" cy="420"/>
            </a:xfrm>
            <a:custGeom>
              <a:avLst/>
              <a:gdLst>
                <a:gd name="T0" fmla="*/ 1 w 3257"/>
                <a:gd name="T1" fmla="*/ 0 h 1259"/>
                <a:gd name="T2" fmla="*/ 0 w 3257"/>
                <a:gd name="T3" fmla="*/ 1 h 1259"/>
                <a:gd name="T4" fmla="*/ 0 w 3257"/>
                <a:gd name="T5" fmla="*/ 4 h 1259"/>
                <a:gd name="T6" fmla="*/ 1 w 3257"/>
                <a:gd name="T7" fmla="*/ 6 h 1259"/>
                <a:gd name="T8" fmla="*/ 2 w 3257"/>
                <a:gd name="T9" fmla="*/ 6 h 1259"/>
                <a:gd name="T10" fmla="*/ 4 w 3257"/>
                <a:gd name="T11" fmla="*/ 8 h 1259"/>
                <a:gd name="T12" fmla="*/ 9 w 3257"/>
                <a:gd name="T13" fmla="*/ 11 h 1259"/>
                <a:gd name="T14" fmla="*/ 11 w 3257"/>
                <a:gd name="T15" fmla="*/ 12 h 1259"/>
                <a:gd name="T16" fmla="*/ 12 w 3257"/>
                <a:gd name="T17" fmla="*/ 12 h 1259"/>
                <a:gd name="T18" fmla="*/ 13 w 3257"/>
                <a:gd name="T19" fmla="*/ 13 h 1259"/>
                <a:gd name="T20" fmla="*/ 16 w 3257"/>
                <a:gd name="T21" fmla="*/ 15 h 1259"/>
                <a:gd name="T22" fmla="*/ 18 w 3257"/>
                <a:gd name="T23" fmla="*/ 16 h 1259"/>
                <a:gd name="T24" fmla="*/ 40 w 3257"/>
                <a:gd name="T25" fmla="*/ 9 h 1259"/>
                <a:gd name="T26" fmla="*/ 40 w 3257"/>
                <a:gd name="T27" fmla="*/ 7 h 1259"/>
                <a:gd name="T28" fmla="*/ 34 w 3257"/>
                <a:gd name="T29" fmla="*/ 5 h 1259"/>
                <a:gd name="T30" fmla="*/ 40 w 3257"/>
                <a:gd name="T31" fmla="*/ 8 h 1259"/>
                <a:gd name="T32" fmla="*/ 18 w 3257"/>
                <a:gd name="T33" fmla="*/ 15 h 1259"/>
                <a:gd name="T34" fmla="*/ 16 w 3257"/>
                <a:gd name="T35" fmla="*/ 13 h 1259"/>
                <a:gd name="T36" fmla="*/ 16 w 3257"/>
                <a:gd name="T37" fmla="*/ 12 h 1259"/>
                <a:gd name="T38" fmla="*/ 16 w 3257"/>
                <a:gd name="T39" fmla="*/ 8 h 1259"/>
                <a:gd name="T40" fmla="*/ 15 w 3257"/>
                <a:gd name="T41" fmla="*/ 10 h 1259"/>
                <a:gd name="T42" fmla="*/ 15 w 3257"/>
                <a:gd name="T43" fmla="*/ 12 h 1259"/>
                <a:gd name="T44" fmla="*/ 16 w 3257"/>
                <a:gd name="T45" fmla="*/ 14 h 1259"/>
                <a:gd name="T46" fmla="*/ 16 w 3257"/>
                <a:gd name="T47" fmla="*/ 15 h 1259"/>
                <a:gd name="T48" fmla="*/ 13 w 3257"/>
                <a:gd name="T49" fmla="*/ 13 h 1259"/>
                <a:gd name="T50" fmla="*/ 13 w 3257"/>
                <a:gd name="T51" fmla="*/ 11 h 1259"/>
                <a:gd name="T52" fmla="*/ 12 w 3257"/>
                <a:gd name="T53" fmla="*/ 9 h 1259"/>
                <a:gd name="T54" fmla="*/ 13 w 3257"/>
                <a:gd name="T55" fmla="*/ 8 h 1259"/>
                <a:gd name="T56" fmla="*/ 12 w 3257"/>
                <a:gd name="T57" fmla="*/ 9 h 1259"/>
                <a:gd name="T58" fmla="*/ 12 w 3257"/>
                <a:gd name="T59" fmla="*/ 10 h 1259"/>
                <a:gd name="T60" fmla="*/ 12 w 3257"/>
                <a:gd name="T61" fmla="*/ 11 h 1259"/>
                <a:gd name="T62" fmla="*/ 10 w 3257"/>
                <a:gd name="T63" fmla="*/ 11 h 1259"/>
                <a:gd name="T64" fmla="*/ 10 w 3257"/>
                <a:gd name="T65" fmla="*/ 9 h 1259"/>
                <a:gd name="T66" fmla="*/ 11 w 3257"/>
                <a:gd name="T67" fmla="*/ 6 h 1259"/>
                <a:gd name="T68" fmla="*/ 10 w 3257"/>
                <a:gd name="T69" fmla="*/ 7 h 1259"/>
                <a:gd name="T70" fmla="*/ 10 w 3257"/>
                <a:gd name="T71" fmla="*/ 9 h 1259"/>
                <a:gd name="T72" fmla="*/ 10 w 3257"/>
                <a:gd name="T73" fmla="*/ 11 h 1259"/>
                <a:gd name="T74" fmla="*/ 2 w 3257"/>
                <a:gd name="T75" fmla="*/ 5 h 1259"/>
                <a:gd name="T76" fmla="*/ 2 w 3257"/>
                <a:gd name="T77" fmla="*/ 4 h 1259"/>
                <a:gd name="T78" fmla="*/ 2 w 3257"/>
                <a:gd name="T79" fmla="*/ 3 h 1259"/>
                <a:gd name="T80" fmla="*/ 2 w 3257"/>
                <a:gd name="T81" fmla="*/ 4 h 1259"/>
                <a:gd name="T82" fmla="*/ 1 w 3257"/>
                <a:gd name="T83" fmla="*/ 5 h 1259"/>
                <a:gd name="T84" fmla="*/ 1 w 3257"/>
                <a:gd name="T85" fmla="*/ 3 h 1259"/>
                <a:gd name="T86" fmla="*/ 1 w 3257"/>
                <a:gd name="T87" fmla="*/ 1 h 1259"/>
                <a:gd name="T88" fmla="*/ 2 w 3257"/>
                <a:gd name="T89" fmla="*/ 1 h 1259"/>
                <a:gd name="T90" fmla="*/ 1 w 3257"/>
                <a:gd name="T91" fmla="*/ 0 h 1259"/>
                <a:gd name="T92" fmla="*/ 1 w 3257"/>
                <a:gd name="T93" fmla="*/ 0 h 125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57"/>
                <a:gd name="T142" fmla="*/ 0 h 1259"/>
                <a:gd name="T143" fmla="*/ 3257 w 3257"/>
                <a:gd name="T144" fmla="*/ 1259 h 125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57" h="1259">
                  <a:moveTo>
                    <a:pt x="44" y="0"/>
                  </a:moveTo>
                  <a:lnTo>
                    <a:pt x="0" y="99"/>
                  </a:lnTo>
                  <a:lnTo>
                    <a:pt x="5" y="321"/>
                  </a:lnTo>
                  <a:lnTo>
                    <a:pt x="66" y="448"/>
                  </a:lnTo>
                  <a:lnTo>
                    <a:pt x="166" y="482"/>
                  </a:lnTo>
                  <a:lnTo>
                    <a:pt x="338" y="625"/>
                  </a:lnTo>
                  <a:lnTo>
                    <a:pt x="758" y="915"/>
                  </a:lnTo>
                  <a:lnTo>
                    <a:pt x="853" y="931"/>
                  </a:lnTo>
                  <a:lnTo>
                    <a:pt x="974" y="997"/>
                  </a:lnTo>
                  <a:lnTo>
                    <a:pt x="1014" y="1076"/>
                  </a:lnTo>
                  <a:lnTo>
                    <a:pt x="1334" y="1242"/>
                  </a:lnTo>
                  <a:lnTo>
                    <a:pt x="1468" y="1259"/>
                  </a:lnTo>
                  <a:lnTo>
                    <a:pt x="3257" y="698"/>
                  </a:lnTo>
                  <a:lnTo>
                    <a:pt x="3241" y="577"/>
                  </a:lnTo>
                  <a:lnTo>
                    <a:pt x="2764" y="426"/>
                  </a:lnTo>
                  <a:lnTo>
                    <a:pt x="3207" y="621"/>
                  </a:lnTo>
                  <a:lnTo>
                    <a:pt x="1446" y="1174"/>
                  </a:lnTo>
                  <a:lnTo>
                    <a:pt x="1334" y="1076"/>
                  </a:lnTo>
                  <a:lnTo>
                    <a:pt x="1279" y="931"/>
                  </a:lnTo>
                  <a:lnTo>
                    <a:pt x="1324" y="648"/>
                  </a:lnTo>
                  <a:lnTo>
                    <a:pt x="1245" y="786"/>
                  </a:lnTo>
                  <a:lnTo>
                    <a:pt x="1229" y="931"/>
                  </a:lnTo>
                  <a:lnTo>
                    <a:pt x="1279" y="1114"/>
                  </a:lnTo>
                  <a:lnTo>
                    <a:pt x="1324" y="1174"/>
                  </a:lnTo>
                  <a:lnTo>
                    <a:pt x="1064" y="1048"/>
                  </a:lnTo>
                  <a:lnTo>
                    <a:pt x="1014" y="925"/>
                  </a:lnTo>
                  <a:lnTo>
                    <a:pt x="1002" y="742"/>
                  </a:lnTo>
                  <a:lnTo>
                    <a:pt x="1036" y="615"/>
                  </a:lnTo>
                  <a:lnTo>
                    <a:pt x="974" y="710"/>
                  </a:lnTo>
                  <a:lnTo>
                    <a:pt x="952" y="842"/>
                  </a:lnTo>
                  <a:lnTo>
                    <a:pt x="941" y="921"/>
                  </a:lnTo>
                  <a:lnTo>
                    <a:pt x="847" y="859"/>
                  </a:lnTo>
                  <a:lnTo>
                    <a:pt x="831" y="698"/>
                  </a:lnTo>
                  <a:lnTo>
                    <a:pt x="881" y="510"/>
                  </a:lnTo>
                  <a:lnTo>
                    <a:pt x="820" y="593"/>
                  </a:lnTo>
                  <a:lnTo>
                    <a:pt x="776" y="720"/>
                  </a:lnTo>
                  <a:lnTo>
                    <a:pt x="776" y="853"/>
                  </a:lnTo>
                  <a:lnTo>
                    <a:pt x="183" y="442"/>
                  </a:lnTo>
                  <a:lnTo>
                    <a:pt x="177" y="321"/>
                  </a:lnTo>
                  <a:lnTo>
                    <a:pt x="183" y="221"/>
                  </a:lnTo>
                  <a:lnTo>
                    <a:pt x="132" y="287"/>
                  </a:lnTo>
                  <a:lnTo>
                    <a:pt x="104" y="394"/>
                  </a:lnTo>
                  <a:lnTo>
                    <a:pt x="44" y="282"/>
                  </a:lnTo>
                  <a:lnTo>
                    <a:pt x="44" y="121"/>
                  </a:lnTo>
                  <a:lnTo>
                    <a:pt x="149" y="5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446" y="2677"/>
              <a:ext cx="100" cy="152"/>
            </a:xfrm>
            <a:custGeom>
              <a:avLst/>
              <a:gdLst>
                <a:gd name="T0" fmla="*/ 2 w 300"/>
                <a:gd name="T1" fmla="*/ 0 h 454"/>
                <a:gd name="T2" fmla="*/ 1 w 300"/>
                <a:gd name="T3" fmla="*/ 1 h 454"/>
                <a:gd name="T4" fmla="*/ 1 w 300"/>
                <a:gd name="T5" fmla="*/ 2 h 454"/>
                <a:gd name="T6" fmla="*/ 0 w 300"/>
                <a:gd name="T7" fmla="*/ 4 h 454"/>
                <a:gd name="T8" fmla="*/ 1 w 300"/>
                <a:gd name="T9" fmla="*/ 6 h 454"/>
                <a:gd name="T10" fmla="*/ 4 w 300"/>
                <a:gd name="T11" fmla="*/ 5 h 454"/>
                <a:gd name="T12" fmla="*/ 3 w 300"/>
                <a:gd name="T13" fmla="*/ 4 h 454"/>
                <a:gd name="T14" fmla="*/ 1 w 300"/>
                <a:gd name="T15" fmla="*/ 4 h 454"/>
                <a:gd name="T16" fmla="*/ 1 w 300"/>
                <a:gd name="T17" fmla="*/ 2 h 454"/>
                <a:gd name="T18" fmla="*/ 2 w 300"/>
                <a:gd name="T19" fmla="*/ 2 h 454"/>
                <a:gd name="T20" fmla="*/ 2 w 300"/>
                <a:gd name="T21" fmla="*/ 0 h 454"/>
                <a:gd name="T22" fmla="*/ 2 w 300"/>
                <a:gd name="T23" fmla="*/ 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454"/>
                <a:gd name="T38" fmla="*/ 300 w 300"/>
                <a:gd name="T39" fmla="*/ 454 h 4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454">
                  <a:moveTo>
                    <a:pt x="145" y="0"/>
                  </a:moveTo>
                  <a:lnTo>
                    <a:pt x="78" y="50"/>
                  </a:lnTo>
                  <a:lnTo>
                    <a:pt x="46" y="138"/>
                  </a:lnTo>
                  <a:lnTo>
                    <a:pt x="0" y="350"/>
                  </a:lnTo>
                  <a:lnTo>
                    <a:pt x="46" y="454"/>
                  </a:lnTo>
                  <a:lnTo>
                    <a:pt x="300" y="372"/>
                  </a:lnTo>
                  <a:lnTo>
                    <a:pt x="239" y="310"/>
                  </a:lnTo>
                  <a:lnTo>
                    <a:pt x="78" y="355"/>
                  </a:lnTo>
                  <a:lnTo>
                    <a:pt x="84" y="183"/>
                  </a:lnTo>
                  <a:lnTo>
                    <a:pt x="156" y="12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558" y="2740"/>
              <a:ext cx="156" cy="54"/>
            </a:xfrm>
            <a:custGeom>
              <a:avLst/>
              <a:gdLst>
                <a:gd name="T0" fmla="*/ 0 w 470"/>
                <a:gd name="T1" fmla="*/ 1 h 161"/>
                <a:gd name="T2" fmla="*/ 6 w 470"/>
                <a:gd name="T3" fmla="*/ 0 h 161"/>
                <a:gd name="T4" fmla="*/ 0 w 470"/>
                <a:gd name="T5" fmla="*/ 2 h 161"/>
                <a:gd name="T6" fmla="*/ 0 w 470"/>
                <a:gd name="T7" fmla="*/ 1 h 161"/>
                <a:gd name="T8" fmla="*/ 0 w 470"/>
                <a:gd name="T9" fmla="*/ 1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161"/>
                <a:gd name="T17" fmla="*/ 470 w 470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161">
                  <a:moveTo>
                    <a:pt x="10" y="99"/>
                  </a:moveTo>
                  <a:lnTo>
                    <a:pt x="470" y="0"/>
                  </a:lnTo>
                  <a:lnTo>
                    <a:pt x="0" y="161"/>
                  </a:lnTo>
                  <a:lnTo>
                    <a:pt x="10" y="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2933" y="2554"/>
              <a:ext cx="1017" cy="494"/>
            </a:xfrm>
            <a:custGeom>
              <a:avLst/>
              <a:gdLst>
                <a:gd name="T0" fmla="*/ 3 w 3052"/>
                <a:gd name="T1" fmla="*/ 0 h 1482"/>
                <a:gd name="T2" fmla="*/ 0 w 3052"/>
                <a:gd name="T3" fmla="*/ 0 h 1482"/>
                <a:gd name="T4" fmla="*/ 0 w 3052"/>
                <a:gd name="T5" fmla="*/ 2 h 1482"/>
                <a:gd name="T6" fmla="*/ 10 w 3052"/>
                <a:gd name="T7" fmla="*/ 17 h 1482"/>
                <a:gd name="T8" fmla="*/ 35 w 3052"/>
                <a:gd name="T9" fmla="*/ 14 h 1482"/>
                <a:gd name="T10" fmla="*/ 36 w 3052"/>
                <a:gd name="T11" fmla="*/ 14 h 1482"/>
                <a:gd name="T12" fmla="*/ 36 w 3052"/>
                <a:gd name="T13" fmla="*/ 15 h 1482"/>
                <a:gd name="T14" fmla="*/ 36 w 3052"/>
                <a:gd name="T15" fmla="*/ 18 h 1482"/>
                <a:gd name="T16" fmla="*/ 32 w 3052"/>
                <a:gd name="T17" fmla="*/ 18 h 1482"/>
                <a:gd name="T18" fmla="*/ 36 w 3052"/>
                <a:gd name="T19" fmla="*/ 18 h 1482"/>
                <a:gd name="T20" fmla="*/ 38 w 3052"/>
                <a:gd name="T21" fmla="*/ 16 h 1482"/>
                <a:gd name="T22" fmla="*/ 38 w 3052"/>
                <a:gd name="T23" fmla="*/ 13 h 1482"/>
                <a:gd name="T24" fmla="*/ 37 w 3052"/>
                <a:gd name="T25" fmla="*/ 12 h 1482"/>
                <a:gd name="T26" fmla="*/ 32 w 3052"/>
                <a:gd name="T27" fmla="*/ 13 h 1482"/>
                <a:gd name="T28" fmla="*/ 32 w 3052"/>
                <a:gd name="T29" fmla="*/ 13 h 1482"/>
                <a:gd name="T30" fmla="*/ 31 w 3052"/>
                <a:gd name="T31" fmla="*/ 13 h 1482"/>
                <a:gd name="T32" fmla="*/ 11 w 3052"/>
                <a:gd name="T33" fmla="*/ 15 h 1482"/>
                <a:gd name="T34" fmla="*/ 5 w 3052"/>
                <a:gd name="T35" fmla="*/ 7 h 1482"/>
                <a:gd name="T36" fmla="*/ 10 w 3052"/>
                <a:gd name="T37" fmla="*/ 15 h 1482"/>
                <a:gd name="T38" fmla="*/ 10 w 3052"/>
                <a:gd name="T39" fmla="*/ 16 h 1482"/>
                <a:gd name="T40" fmla="*/ 0 w 3052"/>
                <a:gd name="T41" fmla="*/ 1 h 1482"/>
                <a:gd name="T42" fmla="*/ 3 w 3052"/>
                <a:gd name="T43" fmla="*/ 0 h 1482"/>
                <a:gd name="T44" fmla="*/ 3 w 3052"/>
                <a:gd name="T45" fmla="*/ 0 h 1482"/>
                <a:gd name="T46" fmla="*/ 3 w 3052"/>
                <a:gd name="T47" fmla="*/ 0 h 14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52"/>
                <a:gd name="T73" fmla="*/ 0 h 1482"/>
                <a:gd name="T74" fmla="*/ 3052 w 3052"/>
                <a:gd name="T75" fmla="*/ 1482 h 148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52" h="1482">
                  <a:moveTo>
                    <a:pt x="243" y="0"/>
                  </a:moveTo>
                  <a:lnTo>
                    <a:pt x="0" y="37"/>
                  </a:lnTo>
                  <a:lnTo>
                    <a:pt x="7" y="126"/>
                  </a:lnTo>
                  <a:lnTo>
                    <a:pt x="770" y="1337"/>
                  </a:lnTo>
                  <a:lnTo>
                    <a:pt x="2809" y="1107"/>
                  </a:lnTo>
                  <a:lnTo>
                    <a:pt x="2903" y="1151"/>
                  </a:lnTo>
                  <a:lnTo>
                    <a:pt x="2957" y="1237"/>
                  </a:lnTo>
                  <a:lnTo>
                    <a:pt x="2892" y="1419"/>
                  </a:lnTo>
                  <a:lnTo>
                    <a:pt x="2554" y="1482"/>
                  </a:lnTo>
                  <a:lnTo>
                    <a:pt x="2906" y="1482"/>
                  </a:lnTo>
                  <a:lnTo>
                    <a:pt x="3052" y="1259"/>
                  </a:lnTo>
                  <a:lnTo>
                    <a:pt x="3044" y="1078"/>
                  </a:lnTo>
                  <a:lnTo>
                    <a:pt x="2980" y="994"/>
                  </a:lnTo>
                  <a:lnTo>
                    <a:pt x="2626" y="1041"/>
                  </a:lnTo>
                  <a:lnTo>
                    <a:pt x="2561" y="1069"/>
                  </a:lnTo>
                  <a:lnTo>
                    <a:pt x="2484" y="1041"/>
                  </a:lnTo>
                  <a:lnTo>
                    <a:pt x="881" y="1230"/>
                  </a:lnTo>
                  <a:lnTo>
                    <a:pt x="384" y="532"/>
                  </a:lnTo>
                  <a:lnTo>
                    <a:pt x="827" y="1236"/>
                  </a:lnTo>
                  <a:lnTo>
                    <a:pt x="787" y="1295"/>
                  </a:lnTo>
                  <a:lnTo>
                    <a:pt x="31" y="70"/>
                  </a:lnTo>
                  <a:lnTo>
                    <a:pt x="224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2959" y="2664"/>
              <a:ext cx="183" cy="427"/>
            </a:xfrm>
            <a:custGeom>
              <a:avLst/>
              <a:gdLst>
                <a:gd name="T0" fmla="*/ 1 w 547"/>
                <a:gd name="T1" fmla="*/ 0 h 1281"/>
                <a:gd name="T2" fmla="*/ 1 w 547"/>
                <a:gd name="T3" fmla="*/ 1 h 1281"/>
                <a:gd name="T4" fmla="*/ 1 w 547"/>
                <a:gd name="T5" fmla="*/ 2 h 1281"/>
                <a:gd name="T6" fmla="*/ 0 w 547"/>
                <a:gd name="T7" fmla="*/ 3 h 1281"/>
                <a:gd name="T8" fmla="*/ 0 w 547"/>
                <a:gd name="T9" fmla="*/ 3 h 1281"/>
                <a:gd name="T10" fmla="*/ 2 w 547"/>
                <a:gd name="T11" fmla="*/ 7 h 1281"/>
                <a:gd name="T12" fmla="*/ 7 w 547"/>
                <a:gd name="T13" fmla="*/ 16 h 1281"/>
                <a:gd name="T14" fmla="*/ 3 w 547"/>
                <a:gd name="T15" fmla="*/ 7 h 1281"/>
                <a:gd name="T16" fmla="*/ 1 w 547"/>
                <a:gd name="T17" fmla="*/ 3 h 1281"/>
                <a:gd name="T18" fmla="*/ 3 w 547"/>
                <a:gd name="T19" fmla="*/ 6 h 1281"/>
                <a:gd name="T20" fmla="*/ 1 w 547"/>
                <a:gd name="T21" fmla="*/ 2 h 1281"/>
                <a:gd name="T22" fmla="*/ 2 w 547"/>
                <a:gd name="T23" fmla="*/ 1 h 1281"/>
                <a:gd name="T24" fmla="*/ 1 w 547"/>
                <a:gd name="T25" fmla="*/ 0 h 1281"/>
                <a:gd name="T26" fmla="*/ 1 w 547"/>
                <a:gd name="T27" fmla="*/ 0 h 12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7"/>
                <a:gd name="T43" fmla="*/ 0 h 1281"/>
                <a:gd name="T44" fmla="*/ 547 w 547"/>
                <a:gd name="T45" fmla="*/ 1281 h 128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7" h="1281">
                  <a:moveTo>
                    <a:pt x="71" y="0"/>
                  </a:moveTo>
                  <a:lnTo>
                    <a:pt x="82" y="95"/>
                  </a:lnTo>
                  <a:lnTo>
                    <a:pt x="66" y="175"/>
                  </a:lnTo>
                  <a:lnTo>
                    <a:pt x="38" y="228"/>
                  </a:lnTo>
                  <a:lnTo>
                    <a:pt x="0" y="256"/>
                  </a:lnTo>
                  <a:lnTo>
                    <a:pt x="143" y="527"/>
                  </a:lnTo>
                  <a:lnTo>
                    <a:pt x="547" y="1281"/>
                  </a:lnTo>
                  <a:lnTo>
                    <a:pt x="249" y="604"/>
                  </a:lnTo>
                  <a:lnTo>
                    <a:pt x="66" y="256"/>
                  </a:lnTo>
                  <a:lnTo>
                    <a:pt x="243" y="465"/>
                  </a:lnTo>
                  <a:lnTo>
                    <a:pt x="104" y="189"/>
                  </a:lnTo>
                  <a:lnTo>
                    <a:pt x="143" y="8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2904" y="2702"/>
              <a:ext cx="1092" cy="489"/>
            </a:xfrm>
            <a:custGeom>
              <a:avLst/>
              <a:gdLst>
                <a:gd name="T0" fmla="*/ 3 w 3277"/>
                <a:gd name="T1" fmla="*/ 0 h 1467"/>
                <a:gd name="T2" fmla="*/ 1 w 3277"/>
                <a:gd name="T3" fmla="*/ 1 h 1467"/>
                <a:gd name="T4" fmla="*/ 0 w 3277"/>
                <a:gd name="T5" fmla="*/ 1 h 1467"/>
                <a:gd name="T6" fmla="*/ 0 w 3277"/>
                <a:gd name="T7" fmla="*/ 2 h 1467"/>
                <a:gd name="T8" fmla="*/ 5 w 3277"/>
                <a:gd name="T9" fmla="*/ 12 h 1467"/>
                <a:gd name="T10" fmla="*/ 8 w 3277"/>
                <a:gd name="T11" fmla="*/ 18 h 1467"/>
                <a:gd name="T12" fmla="*/ 31 w 3277"/>
                <a:gd name="T13" fmla="*/ 15 h 1467"/>
                <a:gd name="T14" fmla="*/ 32 w 3277"/>
                <a:gd name="T15" fmla="*/ 15 h 1467"/>
                <a:gd name="T16" fmla="*/ 33 w 3277"/>
                <a:gd name="T17" fmla="*/ 15 h 1467"/>
                <a:gd name="T18" fmla="*/ 38 w 3277"/>
                <a:gd name="T19" fmla="*/ 15 h 1467"/>
                <a:gd name="T20" fmla="*/ 39 w 3277"/>
                <a:gd name="T21" fmla="*/ 13 h 1467"/>
                <a:gd name="T22" fmla="*/ 40 w 3277"/>
                <a:gd name="T23" fmla="*/ 9 h 1467"/>
                <a:gd name="T24" fmla="*/ 40 w 3277"/>
                <a:gd name="T25" fmla="*/ 6 h 1467"/>
                <a:gd name="T26" fmla="*/ 37 w 3277"/>
                <a:gd name="T27" fmla="*/ 3 h 1467"/>
                <a:gd name="T28" fmla="*/ 31 w 3277"/>
                <a:gd name="T29" fmla="*/ 4 h 1467"/>
                <a:gd name="T30" fmla="*/ 36 w 3277"/>
                <a:gd name="T31" fmla="*/ 5 h 1467"/>
                <a:gd name="T32" fmla="*/ 38 w 3277"/>
                <a:gd name="T33" fmla="*/ 6 h 1467"/>
                <a:gd name="T34" fmla="*/ 39 w 3277"/>
                <a:gd name="T35" fmla="*/ 8 h 1467"/>
                <a:gd name="T36" fmla="*/ 40 w 3277"/>
                <a:gd name="T37" fmla="*/ 10 h 1467"/>
                <a:gd name="T38" fmla="*/ 39 w 3277"/>
                <a:gd name="T39" fmla="*/ 13 h 1467"/>
                <a:gd name="T40" fmla="*/ 38 w 3277"/>
                <a:gd name="T41" fmla="*/ 14 h 1467"/>
                <a:gd name="T42" fmla="*/ 34 w 3277"/>
                <a:gd name="T43" fmla="*/ 14 h 1467"/>
                <a:gd name="T44" fmla="*/ 33 w 3277"/>
                <a:gd name="T45" fmla="*/ 14 h 1467"/>
                <a:gd name="T46" fmla="*/ 31 w 3277"/>
                <a:gd name="T47" fmla="*/ 15 h 1467"/>
                <a:gd name="T48" fmla="*/ 8 w 3277"/>
                <a:gd name="T49" fmla="*/ 17 h 1467"/>
                <a:gd name="T50" fmla="*/ 1 w 3277"/>
                <a:gd name="T51" fmla="*/ 1 h 1467"/>
                <a:gd name="T52" fmla="*/ 3 w 3277"/>
                <a:gd name="T53" fmla="*/ 1 h 1467"/>
                <a:gd name="T54" fmla="*/ 3 w 3277"/>
                <a:gd name="T55" fmla="*/ 0 h 1467"/>
                <a:gd name="T56" fmla="*/ 3 w 3277"/>
                <a:gd name="T57" fmla="*/ 0 h 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77"/>
                <a:gd name="T88" fmla="*/ 0 h 1467"/>
                <a:gd name="T89" fmla="*/ 3277 w 3277"/>
                <a:gd name="T90" fmla="*/ 1467 h 14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77" h="1467">
                  <a:moveTo>
                    <a:pt x="256" y="0"/>
                  </a:moveTo>
                  <a:lnTo>
                    <a:pt x="120" y="62"/>
                  </a:lnTo>
                  <a:lnTo>
                    <a:pt x="12" y="85"/>
                  </a:lnTo>
                  <a:lnTo>
                    <a:pt x="0" y="157"/>
                  </a:lnTo>
                  <a:lnTo>
                    <a:pt x="445" y="993"/>
                  </a:lnTo>
                  <a:lnTo>
                    <a:pt x="635" y="1467"/>
                  </a:lnTo>
                  <a:lnTo>
                    <a:pt x="2530" y="1233"/>
                  </a:lnTo>
                  <a:lnTo>
                    <a:pt x="2601" y="1210"/>
                  </a:lnTo>
                  <a:lnTo>
                    <a:pt x="2702" y="1244"/>
                  </a:lnTo>
                  <a:lnTo>
                    <a:pt x="3045" y="1198"/>
                  </a:lnTo>
                  <a:lnTo>
                    <a:pt x="3199" y="1056"/>
                  </a:lnTo>
                  <a:lnTo>
                    <a:pt x="3277" y="706"/>
                  </a:lnTo>
                  <a:lnTo>
                    <a:pt x="3223" y="456"/>
                  </a:lnTo>
                  <a:lnTo>
                    <a:pt x="2982" y="245"/>
                  </a:lnTo>
                  <a:lnTo>
                    <a:pt x="2511" y="363"/>
                  </a:lnTo>
                  <a:lnTo>
                    <a:pt x="2933" y="371"/>
                  </a:lnTo>
                  <a:lnTo>
                    <a:pt x="3115" y="510"/>
                  </a:lnTo>
                  <a:lnTo>
                    <a:pt x="3196" y="631"/>
                  </a:lnTo>
                  <a:lnTo>
                    <a:pt x="3202" y="811"/>
                  </a:lnTo>
                  <a:lnTo>
                    <a:pt x="3134" y="1027"/>
                  </a:lnTo>
                  <a:lnTo>
                    <a:pt x="3047" y="1124"/>
                  </a:lnTo>
                  <a:lnTo>
                    <a:pt x="2769" y="1161"/>
                  </a:lnTo>
                  <a:lnTo>
                    <a:pt x="2645" y="1121"/>
                  </a:lnTo>
                  <a:lnTo>
                    <a:pt x="2477" y="1205"/>
                  </a:lnTo>
                  <a:lnTo>
                    <a:pt x="688" y="1360"/>
                  </a:lnTo>
                  <a:lnTo>
                    <a:pt x="53" y="107"/>
                  </a:lnTo>
                  <a:lnTo>
                    <a:pt x="270" y="41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148" y="2941"/>
              <a:ext cx="552" cy="163"/>
            </a:xfrm>
            <a:custGeom>
              <a:avLst/>
              <a:gdLst>
                <a:gd name="T0" fmla="*/ 0 w 1656"/>
                <a:gd name="T1" fmla="*/ 6 h 489"/>
                <a:gd name="T2" fmla="*/ 2 w 1656"/>
                <a:gd name="T3" fmla="*/ 5 h 489"/>
                <a:gd name="T4" fmla="*/ 2 w 1656"/>
                <a:gd name="T5" fmla="*/ 3 h 489"/>
                <a:gd name="T6" fmla="*/ 2 w 1656"/>
                <a:gd name="T7" fmla="*/ 2 h 489"/>
                <a:gd name="T8" fmla="*/ 15 w 1656"/>
                <a:gd name="T9" fmla="*/ 0 h 489"/>
                <a:gd name="T10" fmla="*/ 4 w 1656"/>
                <a:gd name="T11" fmla="*/ 2 h 489"/>
                <a:gd name="T12" fmla="*/ 3 w 1656"/>
                <a:gd name="T13" fmla="*/ 3 h 489"/>
                <a:gd name="T14" fmla="*/ 13 w 1656"/>
                <a:gd name="T15" fmla="*/ 3 h 489"/>
                <a:gd name="T16" fmla="*/ 3 w 1656"/>
                <a:gd name="T17" fmla="*/ 4 h 489"/>
                <a:gd name="T18" fmla="*/ 2 w 1656"/>
                <a:gd name="T19" fmla="*/ 5 h 489"/>
                <a:gd name="T20" fmla="*/ 2 w 1656"/>
                <a:gd name="T21" fmla="*/ 5 h 489"/>
                <a:gd name="T22" fmla="*/ 20 w 1656"/>
                <a:gd name="T23" fmla="*/ 4 h 489"/>
                <a:gd name="T24" fmla="*/ 0 w 1656"/>
                <a:gd name="T25" fmla="*/ 6 h 489"/>
                <a:gd name="T26" fmla="*/ 0 w 1656"/>
                <a:gd name="T27" fmla="*/ 6 h 4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56"/>
                <a:gd name="T43" fmla="*/ 0 h 489"/>
                <a:gd name="T44" fmla="*/ 1656 w 1656"/>
                <a:gd name="T45" fmla="*/ 489 h 4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56" h="489">
                  <a:moveTo>
                    <a:pt x="0" y="489"/>
                  </a:moveTo>
                  <a:lnTo>
                    <a:pt x="133" y="366"/>
                  </a:lnTo>
                  <a:lnTo>
                    <a:pt x="193" y="256"/>
                  </a:lnTo>
                  <a:lnTo>
                    <a:pt x="177" y="123"/>
                  </a:lnTo>
                  <a:lnTo>
                    <a:pt x="1202" y="0"/>
                  </a:lnTo>
                  <a:lnTo>
                    <a:pt x="288" y="157"/>
                  </a:lnTo>
                  <a:lnTo>
                    <a:pt x="248" y="267"/>
                  </a:lnTo>
                  <a:lnTo>
                    <a:pt x="1030" y="223"/>
                  </a:lnTo>
                  <a:lnTo>
                    <a:pt x="232" y="340"/>
                  </a:lnTo>
                  <a:lnTo>
                    <a:pt x="187" y="384"/>
                  </a:lnTo>
                  <a:lnTo>
                    <a:pt x="143" y="411"/>
                  </a:lnTo>
                  <a:lnTo>
                    <a:pt x="1656" y="328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3149" y="2785"/>
              <a:ext cx="253" cy="111"/>
            </a:xfrm>
            <a:custGeom>
              <a:avLst/>
              <a:gdLst>
                <a:gd name="T0" fmla="*/ 4 w 759"/>
                <a:gd name="T1" fmla="*/ 0 h 332"/>
                <a:gd name="T2" fmla="*/ 0 w 759"/>
                <a:gd name="T3" fmla="*/ 0 h 332"/>
                <a:gd name="T4" fmla="*/ 3 w 759"/>
                <a:gd name="T5" fmla="*/ 4 h 332"/>
                <a:gd name="T6" fmla="*/ 9 w 759"/>
                <a:gd name="T7" fmla="*/ 4 h 332"/>
                <a:gd name="T8" fmla="*/ 9 w 759"/>
                <a:gd name="T9" fmla="*/ 3 h 332"/>
                <a:gd name="T10" fmla="*/ 3 w 759"/>
                <a:gd name="T11" fmla="*/ 3 h 332"/>
                <a:gd name="T12" fmla="*/ 2 w 759"/>
                <a:gd name="T13" fmla="*/ 1 h 332"/>
                <a:gd name="T14" fmla="*/ 4 w 759"/>
                <a:gd name="T15" fmla="*/ 0 h 332"/>
                <a:gd name="T16" fmla="*/ 4 w 759"/>
                <a:gd name="T17" fmla="*/ 0 h 332"/>
                <a:gd name="T18" fmla="*/ 4 w 759"/>
                <a:gd name="T19" fmla="*/ 0 h 3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9"/>
                <a:gd name="T31" fmla="*/ 0 h 332"/>
                <a:gd name="T32" fmla="*/ 759 w 759"/>
                <a:gd name="T33" fmla="*/ 332 h 3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9" h="332">
                  <a:moveTo>
                    <a:pt x="292" y="0"/>
                  </a:moveTo>
                  <a:lnTo>
                    <a:pt x="0" y="15"/>
                  </a:lnTo>
                  <a:lnTo>
                    <a:pt x="221" y="332"/>
                  </a:lnTo>
                  <a:lnTo>
                    <a:pt x="759" y="291"/>
                  </a:lnTo>
                  <a:lnTo>
                    <a:pt x="700" y="251"/>
                  </a:lnTo>
                  <a:lnTo>
                    <a:pt x="261" y="266"/>
                  </a:lnTo>
                  <a:lnTo>
                    <a:pt x="145" y="71"/>
                  </a:lnTo>
                  <a:lnTo>
                    <a:pt x="360" y="19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3582" y="2852"/>
              <a:ext cx="219" cy="28"/>
            </a:xfrm>
            <a:custGeom>
              <a:avLst/>
              <a:gdLst>
                <a:gd name="T0" fmla="*/ 0 w 657"/>
                <a:gd name="T1" fmla="*/ 1 h 84"/>
                <a:gd name="T2" fmla="*/ 1 w 657"/>
                <a:gd name="T3" fmla="*/ 1 h 84"/>
                <a:gd name="T4" fmla="*/ 4 w 657"/>
                <a:gd name="T5" fmla="*/ 1 h 84"/>
                <a:gd name="T6" fmla="*/ 7 w 657"/>
                <a:gd name="T7" fmla="*/ 0 h 84"/>
                <a:gd name="T8" fmla="*/ 8 w 657"/>
                <a:gd name="T9" fmla="*/ 0 h 84"/>
                <a:gd name="T10" fmla="*/ 2 w 657"/>
                <a:gd name="T11" fmla="*/ 0 h 84"/>
                <a:gd name="T12" fmla="*/ 0 w 657"/>
                <a:gd name="T13" fmla="*/ 1 h 84"/>
                <a:gd name="T14" fmla="*/ 0 w 657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7"/>
                <a:gd name="T25" fmla="*/ 0 h 84"/>
                <a:gd name="T26" fmla="*/ 657 w 657"/>
                <a:gd name="T27" fmla="*/ 84 h 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7" h="84">
                  <a:moveTo>
                    <a:pt x="0" y="84"/>
                  </a:moveTo>
                  <a:lnTo>
                    <a:pt x="113" y="71"/>
                  </a:lnTo>
                  <a:lnTo>
                    <a:pt x="337" y="42"/>
                  </a:lnTo>
                  <a:lnTo>
                    <a:pt x="558" y="13"/>
                  </a:lnTo>
                  <a:lnTo>
                    <a:pt x="657" y="0"/>
                  </a:lnTo>
                  <a:lnTo>
                    <a:pt x="164" y="17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203" y="2181"/>
              <a:ext cx="608" cy="150"/>
            </a:xfrm>
            <a:custGeom>
              <a:avLst/>
              <a:gdLst>
                <a:gd name="T0" fmla="*/ 23 w 1825"/>
                <a:gd name="T1" fmla="*/ 1 h 451"/>
                <a:gd name="T2" fmla="*/ 19 w 1825"/>
                <a:gd name="T3" fmla="*/ 1 h 451"/>
                <a:gd name="T4" fmla="*/ 18 w 1825"/>
                <a:gd name="T5" fmla="*/ 0 h 451"/>
                <a:gd name="T6" fmla="*/ 17 w 1825"/>
                <a:gd name="T7" fmla="*/ 0 h 451"/>
                <a:gd name="T8" fmla="*/ 0 w 1825"/>
                <a:gd name="T9" fmla="*/ 4 h 451"/>
                <a:gd name="T10" fmla="*/ 6 w 1825"/>
                <a:gd name="T11" fmla="*/ 6 h 451"/>
                <a:gd name="T12" fmla="*/ 20 w 1825"/>
                <a:gd name="T13" fmla="*/ 2 h 451"/>
                <a:gd name="T14" fmla="*/ 5 w 1825"/>
                <a:gd name="T15" fmla="*/ 5 h 451"/>
                <a:gd name="T16" fmla="*/ 4 w 1825"/>
                <a:gd name="T17" fmla="*/ 4 h 451"/>
                <a:gd name="T18" fmla="*/ 17 w 1825"/>
                <a:gd name="T19" fmla="*/ 1 h 451"/>
                <a:gd name="T20" fmla="*/ 18 w 1825"/>
                <a:gd name="T21" fmla="*/ 1 h 451"/>
                <a:gd name="T22" fmla="*/ 23 w 1825"/>
                <a:gd name="T23" fmla="*/ 1 h 451"/>
                <a:gd name="T24" fmla="*/ 23 w 1825"/>
                <a:gd name="T25" fmla="*/ 1 h 4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25"/>
                <a:gd name="T40" fmla="*/ 0 h 451"/>
                <a:gd name="T41" fmla="*/ 1825 w 1825"/>
                <a:gd name="T42" fmla="*/ 451 h 4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25" h="451">
                  <a:moveTo>
                    <a:pt x="1825" y="97"/>
                  </a:moveTo>
                  <a:lnTo>
                    <a:pt x="1527" y="47"/>
                  </a:lnTo>
                  <a:lnTo>
                    <a:pt x="1472" y="4"/>
                  </a:lnTo>
                  <a:lnTo>
                    <a:pt x="1391" y="0"/>
                  </a:lnTo>
                  <a:lnTo>
                    <a:pt x="0" y="308"/>
                  </a:lnTo>
                  <a:lnTo>
                    <a:pt x="451" y="451"/>
                  </a:lnTo>
                  <a:lnTo>
                    <a:pt x="1628" y="153"/>
                  </a:lnTo>
                  <a:lnTo>
                    <a:pt x="433" y="385"/>
                  </a:lnTo>
                  <a:lnTo>
                    <a:pt x="310" y="305"/>
                  </a:lnTo>
                  <a:lnTo>
                    <a:pt x="1400" y="42"/>
                  </a:lnTo>
                  <a:lnTo>
                    <a:pt x="1476" y="63"/>
                  </a:lnTo>
                  <a:lnTo>
                    <a:pt x="1825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3653" y="2490"/>
              <a:ext cx="315" cy="128"/>
            </a:xfrm>
            <a:custGeom>
              <a:avLst/>
              <a:gdLst>
                <a:gd name="T0" fmla="*/ 0 w 945"/>
                <a:gd name="T1" fmla="*/ 5 h 382"/>
                <a:gd name="T2" fmla="*/ 3 w 945"/>
                <a:gd name="T3" fmla="*/ 1 h 382"/>
                <a:gd name="T4" fmla="*/ 8 w 945"/>
                <a:gd name="T5" fmla="*/ 0 h 382"/>
                <a:gd name="T6" fmla="*/ 12 w 945"/>
                <a:gd name="T7" fmla="*/ 1 h 382"/>
                <a:gd name="T8" fmla="*/ 0 w 945"/>
                <a:gd name="T9" fmla="*/ 5 h 382"/>
                <a:gd name="T10" fmla="*/ 0 w 945"/>
                <a:gd name="T11" fmla="*/ 5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5"/>
                <a:gd name="T19" fmla="*/ 0 h 382"/>
                <a:gd name="T20" fmla="*/ 945 w 945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5" h="382">
                  <a:moveTo>
                    <a:pt x="0" y="382"/>
                  </a:moveTo>
                  <a:lnTo>
                    <a:pt x="272" y="118"/>
                  </a:lnTo>
                  <a:lnTo>
                    <a:pt x="663" y="0"/>
                  </a:lnTo>
                  <a:lnTo>
                    <a:pt x="945" y="118"/>
                  </a:lnTo>
                  <a:lnTo>
                    <a:pt x="0" y="382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3499" y="2461"/>
              <a:ext cx="561" cy="391"/>
            </a:xfrm>
            <a:custGeom>
              <a:avLst/>
              <a:gdLst>
                <a:gd name="T0" fmla="*/ 12 w 1682"/>
                <a:gd name="T1" fmla="*/ 0 h 1174"/>
                <a:gd name="T2" fmla="*/ 20 w 1682"/>
                <a:gd name="T3" fmla="*/ 2 h 1174"/>
                <a:gd name="T4" fmla="*/ 21 w 1682"/>
                <a:gd name="T5" fmla="*/ 4 h 1174"/>
                <a:gd name="T6" fmla="*/ 17 w 1682"/>
                <a:gd name="T7" fmla="*/ 5 h 1174"/>
                <a:gd name="T8" fmla="*/ 16 w 1682"/>
                <a:gd name="T9" fmla="*/ 6 h 1174"/>
                <a:gd name="T10" fmla="*/ 16 w 1682"/>
                <a:gd name="T11" fmla="*/ 7 h 1174"/>
                <a:gd name="T12" fmla="*/ 17 w 1682"/>
                <a:gd name="T13" fmla="*/ 8 h 1174"/>
                <a:gd name="T14" fmla="*/ 18 w 1682"/>
                <a:gd name="T15" fmla="*/ 9 h 1174"/>
                <a:gd name="T16" fmla="*/ 0 w 1682"/>
                <a:gd name="T17" fmla="*/ 14 h 1174"/>
                <a:gd name="T18" fmla="*/ 17 w 1682"/>
                <a:gd name="T19" fmla="*/ 9 h 1174"/>
                <a:gd name="T20" fmla="*/ 16 w 1682"/>
                <a:gd name="T21" fmla="*/ 8 h 1174"/>
                <a:gd name="T22" fmla="*/ 10 w 1682"/>
                <a:gd name="T23" fmla="*/ 9 h 1174"/>
                <a:gd name="T24" fmla="*/ 15 w 1682"/>
                <a:gd name="T25" fmla="*/ 7 h 1174"/>
                <a:gd name="T26" fmla="*/ 15 w 1682"/>
                <a:gd name="T27" fmla="*/ 6 h 1174"/>
                <a:gd name="T28" fmla="*/ 5 w 1682"/>
                <a:gd name="T29" fmla="*/ 8 h 1174"/>
                <a:gd name="T30" fmla="*/ 4 w 1682"/>
                <a:gd name="T31" fmla="*/ 7 h 1174"/>
                <a:gd name="T32" fmla="*/ 20 w 1682"/>
                <a:gd name="T33" fmla="*/ 3 h 1174"/>
                <a:gd name="T34" fmla="*/ 12 w 1682"/>
                <a:gd name="T35" fmla="*/ 1 h 1174"/>
                <a:gd name="T36" fmla="*/ 6 w 1682"/>
                <a:gd name="T37" fmla="*/ 3 h 1174"/>
                <a:gd name="T38" fmla="*/ 12 w 1682"/>
                <a:gd name="T39" fmla="*/ 0 h 1174"/>
                <a:gd name="T40" fmla="*/ 12 w 1682"/>
                <a:gd name="T41" fmla="*/ 0 h 117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2"/>
                <a:gd name="T64" fmla="*/ 0 h 1174"/>
                <a:gd name="T65" fmla="*/ 1682 w 1682"/>
                <a:gd name="T66" fmla="*/ 1174 h 117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2" h="1174">
                  <a:moveTo>
                    <a:pt x="939" y="0"/>
                  </a:moveTo>
                  <a:lnTo>
                    <a:pt x="1648" y="189"/>
                  </a:lnTo>
                  <a:lnTo>
                    <a:pt x="1682" y="300"/>
                  </a:lnTo>
                  <a:lnTo>
                    <a:pt x="1338" y="417"/>
                  </a:lnTo>
                  <a:lnTo>
                    <a:pt x="1293" y="505"/>
                  </a:lnTo>
                  <a:lnTo>
                    <a:pt x="1316" y="605"/>
                  </a:lnTo>
                  <a:lnTo>
                    <a:pt x="1366" y="678"/>
                  </a:lnTo>
                  <a:lnTo>
                    <a:pt x="1465" y="732"/>
                  </a:lnTo>
                  <a:lnTo>
                    <a:pt x="0" y="1174"/>
                  </a:lnTo>
                  <a:lnTo>
                    <a:pt x="1348" y="716"/>
                  </a:lnTo>
                  <a:lnTo>
                    <a:pt x="1259" y="662"/>
                  </a:lnTo>
                  <a:lnTo>
                    <a:pt x="828" y="755"/>
                  </a:lnTo>
                  <a:lnTo>
                    <a:pt x="1237" y="600"/>
                  </a:lnTo>
                  <a:lnTo>
                    <a:pt x="1243" y="473"/>
                  </a:lnTo>
                  <a:lnTo>
                    <a:pt x="368" y="666"/>
                  </a:lnTo>
                  <a:lnTo>
                    <a:pt x="346" y="573"/>
                  </a:lnTo>
                  <a:lnTo>
                    <a:pt x="1642" y="226"/>
                  </a:lnTo>
                  <a:lnTo>
                    <a:pt x="982" y="68"/>
                  </a:lnTo>
                  <a:lnTo>
                    <a:pt x="474" y="235"/>
                  </a:lnTo>
                  <a:lnTo>
                    <a:pt x="9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3770" y="2810"/>
              <a:ext cx="99" cy="47"/>
            </a:xfrm>
            <a:custGeom>
              <a:avLst/>
              <a:gdLst>
                <a:gd name="T0" fmla="*/ 2 w 297"/>
                <a:gd name="T1" fmla="*/ 0 h 141"/>
                <a:gd name="T2" fmla="*/ 4 w 297"/>
                <a:gd name="T3" fmla="*/ 1 h 141"/>
                <a:gd name="T4" fmla="*/ 0 w 297"/>
                <a:gd name="T5" fmla="*/ 2 h 141"/>
                <a:gd name="T6" fmla="*/ 2 w 297"/>
                <a:gd name="T7" fmla="*/ 1 h 141"/>
                <a:gd name="T8" fmla="*/ 2 w 297"/>
                <a:gd name="T9" fmla="*/ 0 h 141"/>
                <a:gd name="T10" fmla="*/ 2 w 297"/>
                <a:gd name="T11" fmla="*/ 0 h 141"/>
                <a:gd name="T12" fmla="*/ 2 w 297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7"/>
                <a:gd name="T22" fmla="*/ 0 h 141"/>
                <a:gd name="T23" fmla="*/ 297 w 297"/>
                <a:gd name="T24" fmla="*/ 141 h 1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7" h="141">
                  <a:moveTo>
                    <a:pt x="197" y="0"/>
                  </a:moveTo>
                  <a:lnTo>
                    <a:pt x="297" y="121"/>
                  </a:lnTo>
                  <a:lnTo>
                    <a:pt x="0" y="141"/>
                  </a:lnTo>
                  <a:lnTo>
                    <a:pt x="169" y="88"/>
                  </a:lnTo>
                  <a:lnTo>
                    <a:pt x="129" y="13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82905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072330" y="3286124"/>
            <a:ext cx="1187450" cy="574675"/>
            <a:chOff x="2880" y="2118"/>
            <a:chExt cx="1207" cy="1073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962" y="2240"/>
              <a:ext cx="856" cy="914"/>
            </a:xfrm>
            <a:custGeom>
              <a:avLst/>
              <a:gdLst>
                <a:gd name="T0" fmla="*/ 1 w 2566"/>
                <a:gd name="T1" fmla="*/ 0 h 2741"/>
                <a:gd name="T2" fmla="*/ 1 w 2566"/>
                <a:gd name="T3" fmla="*/ 4 h 2741"/>
                <a:gd name="T4" fmla="*/ 0 w 2566"/>
                <a:gd name="T5" fmla="*/ 7 h 2741"/>
                <a:gd name="T6" fmla="*/ 4 w 2566"/>
                <a:gd name="T7" fmla="*/ 10 h 2741"/>
                <a:gd name="T8" fmla="*/ 0 w 2566"/>
                <a:gd name="T9" fmla="*/ 20 h 2741"/>
                <a:gd name="T10" fmla="*/ 7 w 2566"/>
                <a:gd name="T11" fmla="*/ 34 h 2741"/>
                <a:gd name="T12" fmla="*/ 22 w 2566"/>
                <a:gd name="T13" fmla="*/ 32 h 2741"/>
                <a:gd name="T14" fmla="*/ 32 w 2566"/>
                <a:gd name="T15" fmla="*/ 23 h 2741"/>
                <a:gd name="T16" fmla="*/ 22 w 2566"/>
                <a:gd name="T17" fmla="*/ 3 h 2741"/>
                <a:gd name="T18" fmla="*/ 1 w 2566"/>
                <a:gd name="T19" fmla="*/ 0 h 2741"/>
                <a:gd name="T20" fmla="*/ 1 w 2566"/>
                <a:gd name="T21" fmla="*/ 0 h 27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66"/>
                <a:gd name="T34" fmla="*/ 0 h 2741"/>
                <a:gd name="T35" fmla="*/ 2566 w 2566"/>
                <a:gd name="T36" fmla="*/ 2741 h 274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66" h="2741">
                  <a:moveTo>
                    <a:pt x="92" y="0"/>
                  </a:moveTo>
                  <a:lnTo>
                    <a:pt x="94" y="307"/>
                  </a:lnTo>
                  <a:lnTo>
                    <a:pt x="10" y="530"/>
                  </a:lnTo>
                  <a:lnTo>
                    <a:pt x="364" y="818"/>
                  </a:lnTo>
                  <a:lnTo>
                    <a:pt x="0" y="1593"/>
                  </a:lnTo>
                  <a:lnTo>
                    <a:pt x="560" y="2741"/>
                  </a:lnTo>
                  <a:lnTo>
                    <a:pt x="1750" y="2587"/>
                  </a:lnTo>
                  <a:lnTo>
                    <a:pt x="2566" y="1882"/>
                  </a:lnTo>
                  <a:lnTo>
                    <a:pt x="1775" y="2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933" y="2550"/>
              <a:ext cx="194" cy="326"/>
            </a:xfrm>
            <a:custGeom>
              <a:avLst/>
              <a:gdLst>
                <a:gd name="T0" fmla="*/ 4 w 582"/>
                <a:gd name="T1" fmla="*/ 0 h 978"/>
                <a:gd name="T2" fmla="*/ 0 w 582"/>
                <a:gd name="T3" fmla="*/ 1 h 978"/>
                <a:gd name="T4" fmla="*/ 0 w 582"/>
                <a:gd name="T5" fmla="*/ 2 h 978"/>
                <a:gd name="T6" fmla="*/ 7 w 582"/>
                <a:gd name="T7" fmla="*/ 12 h 978"/>
                <a:gd name="T8" fmla="*/ 4 w 582"/>
                <a:gd name="T9" fmla="*/ 2 h 978"/>
                <a:gd name="T10" fmla="*/ 4 w 582"/>
                <a:gd name="T11" fmla="*/ 0 h 978"/>
                <a:gd name="T12" fmla="*/ 4 w 582"/>
                <a:gd name="T13" fmla="*/ 0 h 9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2"/>
                <a:gd name="T22" fmla="*/ 0 h 978"/>
                <a:gd name="T23" fmla="*/ 582 w 582"/>
                <a:gd name="T24" fmla="*/ 978 h 9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2" h="978">
                  <a:moveTo>
                    <a:pt x="300" y="0"/>
                  </a:moveTo>
                  <a:lnTo>
                    <a:pt x="0" y="48"/>
                  </a:lnTo>
                  <a:lnTo>
                    <a:pt x="37" y="135"/>
                  </a:lnTo>
                  <a:lnTo>
                    <a:pt x="582" y="978"/>
                  </a:lnTo>
                  <a:lnTo>
                    <a:pt x="339" y="12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908" y="2710"/>
              <a:ext cx="482" cy="458"/>
            </a:xfrm>
            <a:custGeom>
              <a:avLst/>
              <a:gdLst>
                <a:gd name="T0" fmla="*/ 3 w 1445"/>
                <a:gd name="T1" fmla="*/ 0 h 1374"/>
                <a:gd name="T2" fmla="*/ 0 w 1445"/>
                <a:gd name="T3" fmla="*/ 1 h 1374"/>
                <a:gd name="T4" fmla="*/ 8 w 1445"/>
                <a:gd name="T5" fmla="*/ 17 h 1374"/>
                <a:gd name="T6" fmla="*/ 18 w 1445"/>
                <a:gd name="T7" fmla="*/ 16 h 1374"/>
                <a:gd name="T8" fmla="*/ 9 w 1445"/>
                <a:gd name="T9" fmla="*/ 15 h 1374"/>
                <a:gd name="T10" fmla="*/ 3 w 1445"/>
                <a:gd name="T11" fmla="*/ 2 h 1374"/>
                <a:gd name="T12" fmla="*/ 3 w 1445"/>
                <a:gd name="T13" fmla="*/ 0 h 1374"/>
                <a:gd name="T14" fmla="*/ 3 w 1445"/>
                <a:gd name="T15" fmla="*/ 0 h 13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5"/>
                <a:gd name="T25" fmla="*/ 0 h 1374"/>
                <a:gd name="T26" fmla="*/ 1445 w 1445"/>
                <a:gd name="T27" fmla="*/ 1374 h 13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5" h="1374">
                  <a:moveTo>
                    <a:pt x="247" y="0"/>
                  </a:moveTo>
                  <a:lnTo>
                    <a:pt x="0" y="93"/>
                  </a:lnTo>
                  <a:lnTo>
                    <a:pt x="656" y="1374"/>
                  </a:lnTo>
                  <a:lnTo>
                    <a:pt x="1445" y="1331"/>
                  </a:lnTo>
                  <a:lnTo>
                    <a:pt x="719" y="1182"/>
                  </a:lnTo>
                  <a:lnTo>
                    <a:pt x="204" y="156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891" y="2128"/>
              <a:ext cx="564" cy="285"/>
            </a:xfrm>
            <a:custGeom>
              <a:avLst/>
              <a:gdLst>
                <a:gd name="T0" fmla="*/ 18 w 1694"/>
                <a:gd name="T1" fmla="*/ 0 h 855"/>
                <a:gd name="T2" fmla="*/ 0 w 1694"/>
                <a:gd name="T3" fmla="*/ 3 h 855"/>
                <a:gd name="T4" fmla="*/ 0 w 1694"/>
                <a:gd name="T5" fmla="*/ 4 h 855"/>
                <a:gd name="T6" fmla="*/ 17 w 1694"/>
                <a:gd name="T7" fmla="*/ 11 h 855"/>
                <a:gd name="T8" fmla="*/ 21 w 1694"/>
                <a:gd name="T9" fmla="*/ 9 h 855"/>
                <a:gd name="T10" fmla="*/ 10 w 1694"/>
                <a:gd name="T11" fmla="*/ 6 h 855"/>
                <a:gd name="T12" fmla="*/ 19 w 1694"/>
                <a:gd name="T13" fmla="*/ 1 h 855"/>
                <a:gd name="T14" fmla="*/ 18 w 1694"/>
                <a:gd name="T15" fmla="*/ 0 h 855"/>
                <a:gd name="T16" fmla="*/ 18 w 1694"/>
                <a:gd name="T17" fmla="*/ 0 h 8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94"/>
                <a:gd name="T28" fmla="*/ 0 h 855"/>
                <a:gd name="T29" fmla="*/ 1694 w 1694"/>
                <a:gd name="T30" fmla="*/ 855 h 8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94" h="855">
                  <a:moveTo>
                    <a:pt x="1463" y="0"/>
                  </a:moveTo>
                  <a:lnTo>
                    <a:pt x="20" y="275"/>
                  </a:lnTo>
                  <a:lnTo>
                    <a:pt x="0" y="335"/>
                  </a:lnTo>
                  <a:lnTo>
                    <a:pt x="1389" y="855"/>
                  </a:lnTo>
                  <a:lnTo>
                    <a:pt x="1694" y="731"/>
                  </a:lnTo>
                  <a:lnTo>
                    <a:pt x="845" y="455"/>
                  </a:lnTo>
                  <a:lnTo>
                    <a:pt x="1509" y="75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904" y="2371"/>
              <a:ext cx="602" cy="272"/>
            </a:xfrm>
            <a:custGeom>
              <a:avLst/>
              <a:gdLst>
                <a:gd name="T0" fmla="*/ 3 w 1806"/>
                <a:gd name="T1" fmla="*/ 0 h 816"/>
                <a:gd name="T2" fmla="*/ 0 w 1806"/>
                <a:gd name="T3" fmla="*/ 1 h 816"/>
                <a:gd name="T4" fmla="*/ 0 w 1806"/>
                <a:gd name="T5" fmla="*/ 2 h 816"/>
                <a:gd name="T6" fmla="*/ 17 w 1806"/>
                <a:gd name="T7" fmla="*/ 10 h 816"/>
                <a:gd name="T8" fmla="*/ 22 w 1806"/>
                <a:gd name="T9" fmla="*/ 8 h 816"/>
                <a:gd name="T10" fmla="*/ 22 w 1806"/>
                <a:gd name="T11" fmla="*/ 7 h 816"/>
                <a:gd name="T12" fmla="*/ 19 w 1806"/>
                <a:gd name="T13" fmla="*/ 7 h 816"/>
                <a:gd name="T14" fmla="*/ 17 w 1806"/>
                <a:gd name="T15" fmla="*/ 8 h 816"/>
                <a:gd name="T16" fmla="*/ 3 w 1806"/>
                <a:gd name="T17" fmla="*/ 2 h 816"/>
                <a:gd name="T18" fmla="*/ 3 w 1806"/>
                <a:gd name="T19" fmla="*/ 0 h 816"/>
                <a:gd name="T20" fmla="*/ 3 w 1806"/>
                <a:gd name="T21" fmla="*/ 0 h 8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06"/>
                <a:gd name="T34" fmla="*/ 0 h 816"/>
                <a:gd name="T35" fmla="*/ 1806 w 1806"/>
                <a:gd name="T36" fmla="*/ 816 h 8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06" h="816">
                  <a:moveTo>
                    <a:pt x="241" y="0"/>
                  </a:moveTo>
                  <a:lnTo>
                    <a:pt x="0" y="101"/>
                  </a:lnTo>
                  <a:lnTo>
                    <a:pt x="0" y="172"/>
                  </a:lnTo>
                  <a:lnTo>
                    <a:pt x="1349" y="816"/>
                  </a:lnTo>
                  <a:lnTo>
                    <a:pt x="1779" y="687"/>
                  </a:lnTo>
                  <a:lnTo>
                    <a:pt x="1806" y="570"/>
                  </a:lnTo>
                  <a:lnTo>
                    <a:pt x="1574" y="551"/>
                  </a:lnTo>
                  <a:lnTo>
                    <a:pt x="1344" y="636"/>
                  </a:lnTo>
                  <a:lnTo>
                    <a:pt x="207" y="129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010" y="2500"/>
              <a:ext cx="454" cy="360"/>
            </a:xfrm>
            <a:custGeom>
              <a:avLst/>
              <a:gdLst>
                <a:gd name="T0" fmla="*/ 0 w 1360"/>
                <a:gd name="T1" fmla="*/ 1 h 1080"/>
                <a:gd name="T2" fmla="*/ 0 w 1360"/>
                <a:gd name="T3" fmla="*/ 2 h 1080"/>
                <a:gd name="T4" fmla="*/ 0 w 1360"/>
                <a:gd name="T5" fmla="*/ 4 h 1080"/>
                <a:gd name="T6" fmla="*/ 1 w 1360"/>
                <a:gd name="T7" fmla="*/ 5 h 1080"/>
                <a:gd name="T8" fmla="*/ 3 w 1360"/>
                <a:gd name="T9" fmla="*/ 5 h 1080"/>
                <a:gd name="T10" fmla="*/ 10 w 1360"/>
                <a:gd name="T11" fmla="*/ 10 h 1080"/>
                <a:gd name="T12" fmla="*/ 13 w 1360"/>
                <a:gd name="T13" fmla="*/ 13 h 1080"/>
                <a:gd name="T14" fmla="*/ 15 w 1360"/>
                <a:gd name="T15" fmla="*/ 13 h 1080"/>
                <a:gd name="T16" fmla="*/ 15 w 1360"/>
                <a:gd name="T17" fmla="*/ 10 h 1080"/>
                <a:gd name="T18" fmla="*/ 17 w 1360"/>
                <a:gd name="T19" fmla="*/ 6 h 1080"/>
                <a:gd name="T20" fmla="*/ 13 w 1360"/>
                <a:gd name="T21" fmla="*/ 6 h 1080"/>
                <a:gd name="T22" fmla="*/ 1 w 1360"/>
                <a:gd name="T23" fmla="*/ 0 h 1080"/>
                <a:gd name="T24" fmla="*/ 0 w 1360"/>
                <a:gd name="T25" fmla="*/ 1 h 1080"/>
                <a:gd name="T26" fmla="*/ 0 w 1360"/>
                <a:gd name="T27" fmla="*/ 1 h 10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0"/>
                <a:gd name="T43" fmla="*/ 0 h 1080"/>
                <a:gd name="T44" fmla="*/ 1360 w 1360"/>
                <a:gd name="T45" fmla="*/ 1080 h 10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0" h="1080">
                  <a:moveTo>
                    <a:pt x="6" y="59"/>
                  </a:moveTo>
                  <a:lnTo>
                    <a:pt x="0" y="180"/>
                  </a:lnTo>
                  <a:lnTo>
                    <a:pt x="10" y="314"/>
                  </a:lnTo>
                  <a:lnTo>
                    <a:pt x="78" y="384"/>
                  </a:lnTo>
                  <a:lnTo>
                    <a:pt x="226" y="419"/>
                  </a:lnTo>
                  <a:lnTo>
                    <a:pt x="805" y="844"/>
                  </a:lnTo>
                  <a:lnTo>
                    <a:pt x="1060" y="1040"/>
                  </a:lnTo>
                  <a:lnTo>
                    <a:pt x="1244" y="1080"/>
                  </a:lnTo>
                  <a:lnTo>
                    <a:pt x="1219" y="835"/>
                  </a:lnTo>
                  <a:lnTo>
                    <a:pt x="1360" y="465"/>
                  </a:lnTo>
                  <a:lnTo>
                    <a:pt x="1075" y="450"/>
                  </a:lnTo>
                  <a:lnTo>
                    <a:pt x="50" y="0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286" y="2193"/>
              <a:ext cx="549" cy="130"/>
            </a:xfrm>
            <a:custGeom>
              <a:avLst/>
              <a:gdLst>
                <a:gd name="T0" fmla="*/ 0 w 1646"/>
                <a:gd name="T1" fmla="*/ 4 h 390"/>
                <a:gd name="T2" fmla="*/ 1 w 1646"/>
                <a:gd name="T3" fmla="*/ 3 h 390"/>
                <a:gd name="T4" fmla="*/ 2 w 1646"/>
                <a:gd name="T5" fmla="*/ 3 h 390"/>
                <a:gd name="T6" fmla="*/ 3 w 1646"/>
                <a:gd name="T7" fmla="*/ 3 h 390"/>
                <a:gd name="T8" fmla="*/ 5 w 1646"/>
                <a:gd name="T9" fmla="*/ 2 h 390"/>
                <a:gd name="T10" fmla="*/ 6 w 1646"/>
                <a:gd name="T11" fmla="*/ 2 h 390"/>
                <a:gd name="T12" fmla="*/ 7 w 1646"/>
                <a:gd name="T13" fmla="*/ 2 h 390"/>
                <a:gd name="T14" fmla="*/ 9 w 1646"/>
                <a:gd name="T15" fmla="*/ 1 h 390"/>
                <a:gd name="T16" fmla="*/ 10 w 1646"/>
                <a:gd name="T17" fmla="*/ 1 h 390"/>
                <a:gd name="T18" fmla="*/ 11 w 1646"/>
                <a:gd name="T19" fmla="*/ 1 h 390"/>
                <a:gd name="T20" fmla="*/ 13 w 1646"/>
                <a:gd name="T21" fmla="*/ 1 h 390"/>
                <a:gd name="T22" fmla="*/ 14 w 1646"/>
                <a:gd name="T23" fmla="*/ 0 h 390"/>
                <a:gd name="T24" fmla="*/ 15 w 1646"/>
                <a:gd name="T25" fmla="*/ 0 h 390"/>
                <a:gd name="T26" fmla="*/ 20 w 1646"/>
                <a:gd name="T27" fmla="*/ 1 h 390"/>
                <a:gd name="T28" fmla="*/ 2 w 1646"/>
                <a:gd name="T29" fmla="*/ 5 h 390"/>
                <a:gd name="T30" fmla="*/ 0 w 1646"/>
                <a:gd name="T31" fmla="*/ 4 h 390"/>
                <a:gd name="T32" fmla="*/ 0 w 1646"/>
                <a:gd name="T33" fmla="*/ 4 h 3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6"/>
                <a:gd name="T52" fmla="*/ 0 h 390"/>
                <a:gd name="T53" fmla="*/ 1646 w 1646"/>
                <a:gd name="T54" fmla="*/ 390 h 39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6" h="390">
                  <a:moveTo>
                    <a:pt x="0" y="292"/>
                  </a:moveTo>
                  <a:lnTo>
                    <a:pt x="53" y="273"/>
                  </a:lnTo>
                  <a:lnTo>
                    <a:pt x="191" y="238"/>
                  </a:lnTo>
                  <a:lnTo>
                    <a:pt x="281" y="216"/>
                  </a:lnTo>
                  <a:lnTo>
                    <a:pt x="383" y="190"/>
                  </a:lnTo>
                  <a:lnTo>
                    <a:pt x="490" y="165"/>
                  </a:lnTo>
                  <a:lnTo>
                    <a:pt x="602" y="139"/>
                  </a:lnTo>
                  <a:lnTo>
                    <a:pt x="715" y="112"/>
                  </a:lnTo>
                  <a:lnTo>
                    <a:pt x="822" y="87"/>
                  </a:lnTo>
                  <a:lnTo>
                    <a:pt x="924" y="64"/>
                  </a:lnTo>
                  <a:lnTo>
                    <a:pt x="1014" y="43"/>
                  </a:lnTo>
                  <a:lnTo>
                    <a:pt x="1150" y="12"/>
                  </a:lnTo>
                  <a:lnTo>
                    <a:pt x="1202" y="0"/>
                  </a:lnTo>
                  <a:lnTo>
                    <a:pt x="1646" y="75"/>
                  </a:lnTo>
                  <a:lnTo>
                    <a:pt x="158" y="39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279" y="2664"/>
              <a:ext cx="86" cy="139"/>
            </a:xfrm>
            <a:custGeom>
              <a:avLst/>
              <a:gdLst>
                <a:gd name="T0" fmla="*/ 1 w 259"/>
                <a:gd name="T1" fmla="*/ 0 h 417"/>
                <a:gd name="T2" fmla="*/ 3 w 259"/>
                <a:gd name="T3" fmla="*/ 0 h 417"/>
                <a:gd name="T4" fmla="*/ 2 w 259"/>
                <a:gd name="T5" fmla="*/ 3 h 417"/>
                <a:gd name="T6" fmla="*/ 1 w 259"/>
                <a:gd name="T7" fmla="*/ 5 h 417"/>
                <a:gd name="T8" fmla="*/ 0 w 259"/>
                <a:gd name="T9" fmla="*/ 4 h 417"/>
                <a:gd name="T10" fmla="*/ 0 w 259"/>
                <a:gd name="T11" fmla="*/ 1 h 417"/>
                <a:gd name="T12" fmla="*/ 1 w 259"/>
                <a:gd name="T13" fmla="*/ 0 h 417"/>
                <a:gd name="T14" fmla="*/ 1 w 259"/>
                <a:gd name="T15" fmla="*/ 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9"/>
                <a:gd name="T25" fmla="*/ 0 h 417"/>
                <a:gd name="T26" fmla="*/ 259 w 259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9" h="417">
                  <a:moveTo>
                    <a:pt x="75" y="0"/>
                  </a:moveTo>
                  <a:lnTo>
                    <a:pt x="259" y="21"/>
                  </a:lnTo>
                  <a:lnTo>
                    <a:pt x="135" y="241"/>
                  </a:lnTo>
                  <a:lnTo>
                    <a:pt x="110" y="417"/>
                  </a:lnTo>
                  <a:lnTo>
                    <a:pt x="0" y="350"/>
                  </a:lnTo>
                  <a:lnTo>
                    <a:pt x="25" y="8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216" y="2803"/>
              <a:ext cx="141" cy="82"/>
            </a:xfrm>
            <a:custGeom>
              <a:avLst/>
              <a:gdLst>
                <a:gd name="T0" fmla="*/ 0 w 423"/>
                <a:gd name="T1" fmla="*/ 0 h 247"/>
                <a:gd name="T2" fmla="*/ 2 w 423"/>
                <a:gd name="T3" fmla="*/ 0 h 247"/>
                <a:gd name="T4" fmla="*/ 5 w 423"/>
                <a:gd name="T5" fmla="*/ 2 h 247"/>
                <a:gd name="T6" fmla="*/ 1 w 423"/>
                <a:gd name="T7" fmla="*/ 3 h 247"/>
                <a:gd name="T8" fmla="*/ 0 w 423"/>
                <a:gd name="T9" fmla="*/ 0 h 247"/>
                <a:gd name="T10" fmla="*/ 0 w 423"/>
                <a:gd name="T11" fmla="*/ 0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247"/>
                <a:gd name="T20" fmla="*/ 423 w 423"/>
                <a:gd name="T21" fmla="*/ 247 h 2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247">
                  <a:moveTo>
                    <a:pt x="0" y="16"/>
                  </a:moveTo>
                  <a:lnTo>
                    <a:pt x="174" y="0"/>
                  </a:lnTo>
                  <a:lnTo>
                    <a:pt x="423" y="201"/>
                  </a:lnTo>
                  <a:lnTo>
                    <a:pt x="44" y="24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177" y="2893"/>
              <a:ext cx="793" cy="250"/>
            </a:xfrm>
            <a:custGeom>
              <a:avLst/>
              <a:gdLst>
                <a:gd name="T0" fmla="*/ 2 w 2378"/>
                <a:gd name="T1" fmla="*/ 4 h 751"/>
                <a:gd name="T2" fmla="*/ 2 w 2378"/>
                <a:gd name="T3" fmla="*/ 6 h 751"/>
                <a:gd name="T4" fmla="*/ 0 w 2378"/>
                <a:gd name="T5" fmla="*/ 7 h 751"/>
                <a:gd name="T6" fmla="*/ 7 w 2378"/>
                <a:gd name="T7" fmla="*/ 9 h 751"/>
                <a:gd name="T8" fmla="*/ 21 w 2378"/>
                <a:gd name="T9" fmla="*/ 8 h 751"/>
                <a:gd name="T10" fmla="*/ 22 w 2378"/>
                <a:gd name="T11" fmla="*/ 8 h 751"/>
                <a:gd name="T12" fmla="*/ 24 w 2378"/>
                <a:gd name="T13" fmla="*/ 8 h 751"/>
                <a:gd name="T14" fmla="*/ 25 w 2378"/>
                <a:gd name="T15" fmla="*/ 8 h 751"/>
                <a:gd name="T16" fmla="*/ 27 w 2378"/>
                <a:gd name="T17" fmla="*/ 7 h 751"/>
                <a:gd name="T18" fmla="*/ 27 w 2378"/>
                <a:gd name="T19" fmla="*/ 7 h 751"/>
                <a:gd name="T20" fmla="*/ 28 w 2378"/>
                <a:gd name="T21" fmla="*/ 7 h 751"/>
                <a:gd name="T22" fmla="*/ 29 w 2378"/>
                <a:gd name="T23" fmla="*/ 6 h 751"/>
                <a:gd name="T24" fmla="*/ 29 w 2378"/>
                <a:gd name="T25" fmla="*/ 6 h 751"/>
                <a:gd name="T26" fmla="*/ 29 w 2378"/>
                <a:gd name="T27" fmla="*/ 2 h 751"/>
                <a:gd name="T28" fmla="*/ 27 w 2378"/>
                <a:gd name="T29" fmla="*/ 0 h 751"/>
                <a:gd name="T30" fmla="*/ 18 w 2378"/>
                <a:gd name="T31" fmla="*/ 2 h 751"/>
                <a:gd name="T32" fmla="*/ 2 w 2378"/>
                <a:gd name="T33" fmla="*/ 4 h 751"/>
                <a:gd name="T34" fmla="*/ 2 w 2378"/>
                <a:gd name="T35" fmla="*/ 4 h 7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78"/>
                <a:gd name="T55" fmla="*/ 0 h 751"/>
                <a:gd name="T56" fmla="*/ 2378 w 2378"/>
                <a:gd name="T57" fmla="*/ 751 h 75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78" h="751">
                  <a:moveTo>
                    <a:pt x="155" y="301"/>
                  </a:moveTo>
                  <a:lnTo>
                    <a:pt x="129" y="450"/>
                  </a:lnTo>
                  <a:lnTo>
                    <a:pt x="0" y="601"/>
                  </a:lnTo>
                  <a:lnTo>
                    <a:pt x="563" y="751"/>
                  </a:lnTo>
                  <a:lnTo>
                    <a:pt x="1684" y="647"/>
                  </a:lnTo>
                  <a:lnTo>
                    <a:pt x="1763" y="616"/>
                  </a:lnTo>
                  <a:lnTo>
                    <a:pt x="1913" y="647"/>
                  </a:lnTo>
                  <a:lnTo>
                    <a:pt x="2042" y="630"/>
                  </a:lnTo>
                  <a:lnTo>
                    <a:pt x="2187" y="607"/>
                  </a:lnTo>
                  <a:lnTo>
                    <a:pt x="2221" y="580"/>
                  </a:lnTo>
                  <a:lnTo>
                    <a:pt x="2276" y="534"/>
                  </a:lnTo>
                  <a:lnTo>
                    <a:pt x="2326" y="490"/>
                  </a:lnTo>
                  <a:lnTo>
                    <a:pt x="2348" y="471"/>
                  </a:lnTo>
                  <a:lnTo>
                    <a:pt x="2378" y="186"/>
                  </a:lnTo>
                  <a:lnTo>
                    <a:pt x="2218" y="0"/>
                  </a:lnTo>
                  <a:lnTo>
                    <a:pt x="1439" y="140"/>
                  </a:lnTo>
                  <a:lnTo>
                    <a:pt x="155" y="301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2961" y="2573"/>
              <a:ext cx="1021" cy="577"/>
            </a:xfrm>
            <a:custGeom>
              <a:avLst/>
              <a:gdLst>
                <a:gd name="T0" fmla="*/ 0 w 3063"/>
                <a:gd name="T1" fmla="*/ 0 h 1730"/>
                <a:gd name="T2" fmla="*/ 2 w 3063"/>
                <a:gd name="T3" fmla="*/ 0 h 1730"/>
                <a:gd name="T4" fmla="*/ 3 w 3063"/>
                <a:gd name="T5" fmla="*/ 2 h 1730"/>
                <a:gd name="T6" fmla="*/ 4 w 3063"/>
                <a:gd name="T7" fmla="*/ 3 h 1730"/>
                <a:gd name="T8" fmla="*/ 11 w 3063"/>
                <a:gd name="T9" fmla="*/ 8 h 1730"/>
                <a:gd name="T10" fmla="*/ 8 w 3063"/>
                <a:gd name="T11" fmla="*/ 8 h 1730"/>
                <a:gd name="T12" fmla="*/ 10 w 3063"/>
                <a:gd name="T13" fmla="*/ 12 h 1730"/>
                <a:gd name="T14" fmla="*/ 16 w 3063"/>
                <a:gd name="T15" fmla="*/ 11 h 1730"/>
                <a:gd name="T16" fmla="*/ 20 w 3063"/>
                <a:gd name="T17" fmla="*/ 12 h 1730"/>
                <a:gd name="T18" fmla="*/ 30 w 3063"/>
                <a:gd name="T19" fmla="*/ 9 h 1730"/>
                <a:gd name="T20" fmla="*/ 36 w 3063"/>
                <a:gd name="T21" fmla="*/ 9 h 1730"/>
                <a:gd name="T22" fmla="*/ 38 w 3063"/>
                <a:gd name="T23" fmla="*/ 12 h 1730"/>
                <a:gd name="T24" fmla="*/ 37 w 3063"/>
                <a:gd name="T25" fmla="*/ 18 h 1730"/>
                <a:gd name="T26" fmla="*/ 35 w 3063"/>
                <a:gd name="T27" fmla="*/ 19 h 1730"/>
                <a:gd name="T28" fmla="*/ 31 w 3063"/>
                <a:gd name="T29" fmla="*/ 20 h 1730"/>
                <a:gd name="T30" fmla="*/ 29 w 3063"/>
                <a:gd name="T31" fmla="*/ 20 h 1730"/>
                <a:gd name="T32" fmla="*/ 28 w 3063"/>
                <a:gd name="T33" fmla="*/ 20 h 1730"/>
                <a:gd name="T34" fmla="*/ 14 w 3063"/>
                <a:gd name="T35" fmla="*/ 21 h 1730"/>
                <a:gd name="T36" fmla="*/ 7 w 3063"/>
                <a:gd name="T37" fmla="*/ 20 h 1730"/>
                <a:gd name="T38" fmla="*/ 12 w 3063"/>
                <a:gd name="T39" fmla="*/ 19 h 1730"/>
                <a:gd name="T40" fmla="*/ 32 w 3063"/>
                <a:gd name="T41" fmla="*/ 17 h 1730"/>
                <a:gd name="T42" fmla="*/ 35 w 3063"/>
                <a:gd name="T43" fmla="*/ 17 h 1730"/>
                <a:gd name="T44" fmla="*/ 36 w 3063"/>
                <a:gd name="T45" fmla="*/ 14 h 1730"/>
                <a:gd name="T46" fmla="*/ 36 w 3063"/>
                <a:gd name="T47" fmla="*/ 14 h 1730"/>
                <a:gd name="T48" fmla="*/ 35 w 3063"/>
                <a:gd name="T49" fmla="*/ 13 h 1730"/>
                <a:gd name="T50" fmla="*/ 35 w 3063"/>
                <a:gd name="T51" fmla="*/ 13 h 1730"/>
                <a:gd name="T52" fmla="*/ 35 w 3063"/>
                <a:gd name="T53" fmla="*/ 13 h 1730"/>
                <a:gd name="T54" fmla="*/ 34 w 3063"/>
                <a:gd name="T55" fmla="*/ 12 h 1730"/>
                <a:gd name="T56" fmla="*/ 31 w 3063"/>
                <a:gd name="T57" fmla="*/ 12 h 1730"/>
                <a:gd name="T58" fmla="*/ 29 w 3063"/>
                <a:gd name="T59" fmla="*/ 13 h 1730"/>
                <a:gd name="T60" fmla="*/ 28 w 3063"/>
                <a:gd name="T61" fmla="*/ 13 h 1730"/>
                <a:gd name="T62" fmla="*/ 10 w 3063"/>
                <a:gd name="T63" fmla="*/ 15 h 1730"/>
                <a:gd name="T64" fmla="*/ 9 w 3063"/>
                <a:gd name="T65" fmla="*/ 15 h 1730"/>
                <a:gd name="T66" fmla="*/ 0 w 3063"/>
                <a:gd name="T67" fmla="*/ 1 h 1730"/>
                <a:gd name="T68" fmla="*/ 6 w 3063"/>
                <a:gd name="T69" fmla="*/ 9 h 1730"/>
                <a:gd name="T70" fmla="*/ 0 w 3063"/>
                <a:gd name="T71" fmla="*/ 0 h 1730"/>
                <a:gd name="T72" fmla="*/ 0 w 3063"/>
                <a:gd name="T73" fmla="*/ 0 h 17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63"/>
                <a:gd name="T112" fmla="*/ 0 h 1730"/>
                <a:gd name="T113" fmla="*/ 3063 w 3063"/>
                <a:gd name="T114" fmla="*/ 1730 h 17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63" h="1730">
                  <a:moveTo>
                    <a:pt x="15" y="29"/>
                  </a:moveTo>
                  <a:lnTo>
                    <a:pt x="134" y="0"/>
                  </a:lnTo>
                  <a:lnTo>
                    <a:pt x="205" y="184"/>
                  </a:lnTo>
                  <a:lnTo>
                    <a:pt x="306" y="212"/>
                  </a:lnTo>
                  <a:lnTo>
                    <a:pt x="880" y="630"/>
                  </a:lnTo>
                  <a:lnTo>
                    <a:pt x="669" y="680"/>
                  </a:lnTo>
                  <a:lnTo>
                    <a:pt x="809" y="936"/>
                  </a:lnTo>
                  <a:lnTo>
                    <a:pt x="1284" y="885"/>
                  </a:lnTo>
                  <a:lnTo>
                    <a:pt x="1594" y="980"/>
                  </a:lnTo>
                  <a:lnTo>
                    <a:pt x="2453" y="705"/>
                  </a:lnTo>
                  <a:lnTo>
                    <a:pt x="2883" y="730"/>
                  </a:lnTo>
                  <a:lnTo>
                    <a:pt x="3063" y="970"/>
                  </a:lnTo>
                  <a:lnTo>
                    <a:pt x="3014" y="1427"/>
                  </a:lnTo>
                  <a:lnTo>
                    <a:pt x="2858" y="1555"/>
                  </a:lnTo>
                  <a:lnTo>
                    <a:pt x="2537" y="1614"/>
                  </a:lnTo>
                  <a:lnTo>
                    <a:pt x="2388" y="1581"/>
                  </a:lnTo>
                  <a:lnTo>
                    <a:pt x="2269" y="1620"/>
                  </a:lnTo>
                  <a:lnTo>
                    <a:pt x="1115" y="1730"/>
                  </a:lnTo>
                  <a:lnTo>
                    <a:pt x="561" y="1594"/>
                  </a:lnTo>
                  <a:lnTo>
                    <a:pt x="964" y="1535"/>
                  </a:lnTo>
                  <a:lnTo>
                    <a:pt x="2554" y="1409"/>
                  </a:lnTo>
                  <a:lnTo>
                    <a:pt x="2808" y="1395"/>
                  </a:lnTo>
                  <a:lnTo>
                    <a:pt x="2908" y="1160"/>
                  </a:lnTo>
                  <a:lnTo>
                    <a:pt x="2892" y="1133"/>
                  </a:lnTo>
                  <a:lnTo>
                    <a:pt x="2855" y="1074"/>
                  </a:lnTo>
                  <a:lnTo>
                    <a:pt x="2834" y="1042"/>
                  </a:lnTo>
                  <a:lnTo>
                    <a:pt x="2815" y="1012"/>
                  </a:lnTo>
                  <a:lnTo>
                    <a:pt x="2788" y="980"/>
                  </a:lnTo>
                  <a:lnTo>
                    <a:pt x="2536" y="1006"/>
                  </a:lnTo>
                  <a:lnTo>
                    <a:pt x="2372" y="1029"/>
                  </a:lnTo>
                  <a:lnTo>
                    <a:pt x="2298" y="1040"/>
                  </a:lnTo>
                  <a:lnTo>
                    <a:pt x="784" y="1215"/>
                  </a:lnTo>
                  <a:lnTo>
                    <a:pt x="703" y="1237"/>
                  </a:lnTo>
                  <a:lnTo>
                    <a:pt x="0" y="119"/>
                  </a:lnTo>
                  <a:lnTo>
                    <a:pt x="459" y="710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rgbClr val="7A7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660" y="2798"/>
              <a:ext cx="198" cy="60"/>
            </a:xfrm>
            <a:custGeom>
              <a:avLst/>
              <a:gdLst>
                <a:gd name="T0" fmla="*/ 0 w 593"/>
                <a:gd name="T1" fmla="*/ 2 h 178"/>
                <a:gd name="T2" fmla="*/ 5 w 593"/>
                <a:gd name="T3" fmla="*/ 2 h 178"/>
                <a:gd name="T4" fmla="*/ 7 w 593"/>
                <a:gd name="T5" fmla="*/ 2 h 178"/>
                <a:gd name="T6" fmla="*/ 6 w 593"/>
                <a:gd name="T7" fmla="*/ 1 h 178"/>
                <a:gd name="T8" fmla="*/ 7 w 593"/>
                <a:gd name="T9" fmla="*/ 0 h 178"/>
                <a:gd name="T10" fmla="*/ 5 w 593"/>
                <a:gd name="T11" fmla="*/ 0 h 178"/>
                <a:gd name="T12" fmla="*/ 2 w 593"/>
                <a:gd name="T13" fmla="*/ 2 h 178"/>
                <a:gd name="T14" fmla="*/ 0 w 593"/>
                <a:gd name="T15" fmla="*/ 2 h 178"/>
                <a:gd name="T16" fmla="*/ 0 w 593"/>
                <a:gd name="T17" fmla="*/ 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3"/>
                <a:gd name="T28" fmla="*/ 0 h 178"/>
                <a:gd name="T29" fmla="*/ 593 w 593"/>
                <a:gd name="T30" fmla="*/ 178 h 1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3" h="178">
                  <a:moveTo>
                    <a:pt x="0" y="178"/>
                  </a:moveTo>
                  <a:lnTo>
                    <a:pt x="423" y="161"/>
                  </a:lnTo>
                  <a:lnTo>
                    <a:pt x="593" y="142"/>
                  </a:lnTo>
                  <a:lnTo>
                    <a:pt x="519" y="68"/>
                  </a:lnTo>
                  <a:lnTo>
                    <a:pt x="546" y="0"/>
                  </a:lnTo>
                  <a:lnTo>
                    <a:pt x="380" y="29"/>
                  </a:lnTo>
                  <a:lnTo>
                    <a:pt x="155" y="12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948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267" y="2644"/>
              <a:ext cx="88" cy="159"/>
            </a:xfrm>
            <a:custGeom>
              <a:avLst/>
              <a:gdLst>
                <a:gd name="T0" fmla="*/ 0 w 264"/>
                <a:gd name="T1" fmla="*/ 5 h 477"/>
                <a:gd name="T2" fmla="*/ 0 w 264"/>
                <a:gd name="T3" fmla="*/ 3 h 477"/>
                <a:gd name="T4" fmla="*/ 1 w 264"/>
                <a:gd name="T5" fmla="*/ 1 h 477"/>
                <a:gd name="T6" fmla="*/ 1 w 264"/>
                <a:gd name="T7" fmla="*/ 0 h 477"/>
                <a:gd name="T8" fmla="*/ 3 w 264"/>
                <a:gd name="T9" fmla="*/ 1 h 477"/>
                <a:gd name="T10" fmla="*/ 3 w 264"/>
                <a:gd name="T11" fmla="*/ 1 h 477"/>
                <a:gd name="T12" fmla="*/ 1 w 264"/>
                <a:gd name="T13" fmla="*/ 2 h 477"/>
                <a:gd name="T14" fmla="*/ 1 w 264"/>
                <a:gd name="T15" fmla="*/ 3 h 477"/>
                <a:gd name="T16" fmla="*/ 1 w 264"/>
                <a:gd name="T17" fmla="*/ 5 h 477"/>
                <a:gd name="T18" fmla="*/ 2 w 264"/>
                <a:gd name="T19" fmla="*/ 6 h 477"/>
                <a:gd name="T20" fmla="*/ 0 w 264"/>
                <a:gd name="T21" fmla="*/ 5 h 477"/>
                <a:gd name="T22" fmla="*/ 0 w 264"/>
                <a:gd name="T23" fmla="*/ 5 h 4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4"/>
                <a:gd name="T37" fmla="*/ 0 h 477"/>
                <a:gd name="T38" fmla="*/ 264 w 264"/>
                <a:gd name="T39" fmla="*/ 477 h 4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4" h="477">
                  <a:moveTo>
                    <a:pt x="9" y="420"/>
                  </a:moveTo>
                  <a:lnTo>
                    <a:pt x="0" y="266"/>
                  </a:lnTo>
                  <a:lnTo>
                    <a:pt x="59" y="96"/>
                  </a:lnTo>
                  <a:lnTo>
                    <a:pt x="109" y="0"/>
                  </a:lnTo>
                  <a:lnTo>
                    <a:pt x="264" y="81"/>
                  </a:lnTo>
                  <a:lnTo>
                    <a:pt x="214" y="106"/>
                  </a:lnTo>
                  <a:lnTo>
                    <a:pt x="119" y="131"/>
                  </a:lnTo>
                  <a:lnTo>
                    <a:pt x="73" y="245"/>
                  </a:lnTo>
                  <a:lnTo>
                    <a:pt x="73" y="366"/>
                  </a:lnTo>
                  <a:lnTo>
                    <a:pt x="144" y="477"/>
                  </a:lnTo>
                  <a:lnTo>
                    <a:pt x="9" y="420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283" y="2186"/>
              <a:ext cx="462" cy="165"/>
            </a:xfrm>
            <a:custGeom>
              <a:avLst/>
              <a:gdLst>
                <a:gd name="T0" fmla="*/ 0 w 1385"/>
                <a:gd name="T1" fmla="*/ 4 h 496"/>
                <a:gd name="T2" fmla="*/ 14 w 1385"/>
                <a:gd name="T3" fmla="*/ 0 h 496"/>
                <a:gd name="T4" fmla="*/ 16 w 1385"/>
                <a:gd name="T5" fmla="*/ 0 h 496"/>
                <a:gd name="T6" fmla="*/ 3 w 1385"/>
                <a:gd name="T7" fmla="*/ 4 h 496"/>
                <a:gd name="T8" fmla="*/ 17 w 1385"/>
                <a:gd name="T9" fmla="*/ 1 h 496"/>
                <a:gd name="T10" fmla="*/ 4 w 1385"/>
                <a:gd name="T11" fmla="*/ 6 h 496"/>
                <a:gd name="T12" fmla="*/ 0 w 1385"/>
                <a:gd name="T13" fmla="*/ 4 h 496"/>
                <a:gd name="T14" fmla="*/ 0 w 1385"/>
                <a:gd name="T15" fmla="*/ 4 h 4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5"/>
                <a:gd name="T25" fmla="*/ 0 h 496"/>
                <a:gd name="T26" fmla="*/ 1385 w 1385"/>
                <a:gd name="T27" fmla="*/ 496 h 4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5" h="496">
                  <a:moveTo>
                    <a:pt x="0" y="297"/>
                  </a:moveTo>
                  <a:lnTo>
                    <a:pt x="1110" y="0"/>
                  </a:lnTo>
                  <a:lnTo>
                    <a:pt x="1255" y="31"/>
                  </a:lnTo>
                  <a:lnTo>
                    <a:pt x="269" y="309"/>
                  </a:lnTo>
                  <a:lnTo>
                    <a:pt x="1385" y="121"/>
                  </a:lnTo>
                  <a:lnTo>
                    <a:pt x="291" y="496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184" y="2785"/>
              <a:ext cx="198" cy="100"/>
            </a:xfrm>
            <a:custGeom>
              <a:avLst/>
              <a:gdLst>
                <a:gd name="T0" fmla="*/ 0 w 595"/>
                <a:gd name="T1" fmla="*/ 1 h 300"/>
                <a:gd name="T2" fmla="*/ 2 w 595"/>
                <a:gd name="T3" fmla="*/ 0 h 300"/>
                <a:gd name="T4" fmla="*/ 5 w 595"/>
                <a:gd name="T5" fmla="*/ 2 h 300"/>
                <a:gd name="T6" fmla="*/ 7 w 595"/>
                <a:gd name="T7" fmla="*/ 3 h 300"/>
                <a:gd name="T8" fmla="*/ 6 w 595"/>
                <a:gd name="T9" fmla="*/ 3 h 300"/>
                <a:gd name="T10" fmla="*/ 5 w 595"/>
                <a:gd name="T11" fmla="*/ 2 h 300"/>
                <a:gd name="T12" fmla="*/ 4 w 595"/>
                <a:gd name="T13" fmla="*/ 1 h 300"/>
                <a:gd name="T14" fmla="*/ 2 w 595"/>
                <a:gd name="T15" fmla="*/ 1 h 300"/>
                <a:gd name="T16" fmla="*/ 2 w 595"/>
                <a:gd name="T17" fmla="*/ 4 h 300"/>
                <a:gd name="T18" fmla="*/ 0 w 595"/>
                <a:gd name="T19" fmla="*/ 1 h 300"/>
                <a:gd name="T20" fmla="*/ 0 w 595"/>
                <a:gd name="T21" fmla="*/ 1 h 3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5"/>
                <a:gd name="T34" fmla="*/ 0 h 300"/>
                <a:gd name="T35" fmla="*/ 595 w 595"/>
                <a:gd name="T36" fmla="*/ 300 h 3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5" h="300">
                  <a:moveTo>
                    <a:pt x="0" y="44"/>
                  </a:moveTo>
                  <a:lnTo>
                    <a:pt x="187" y="0"/>
                  </a:lnTo>
                  <a:lnTo>
                    <a:pt x="428" y="131"/>
                  </a:lnTo>
                  <a:lnTo>
                    <a:pt x="595" y="251"/>
                  </a:lnTo>
                  <a:lnTo>
                    <a:pt x="490" y="269"/>
                  </a:lnTo>
                  <a:lnTo>
                    <a:pt x="375" y="193"/>
                  </a:lnTo>
                  <a:lnTo>
                    <a:pt x="291" y="109"/>
                  </a:lnTo>
                  <a:lnTo>
                    <a:pt x="155" y="94"/>
                  </a:lnTo>
                  <a:lnTo>
                    <a:pt x="140" y="30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3493" y="2413"/>
              <a:ext cx="151" cy="403"/>
            </a:xfrm>
            <a:custGeom>
              <a:avLst/>
              <a:gdLst>
                <a:gd name="T0" fmla="*/ 1 w 452"/>
                <a:gd name="T1" fmla="*/ 1 h 1211"/>
                <a:gd name="T2" fmla="*/ 4 w 452"/>
                <a:gd name="T3" fmla="*/ 0 h 1211"/>
                <a:gd name="T4" fmla="*/ 6 w 452"/>
                <a:gd name="T5" fmla="*/ 1 h 1211"/>
                <a:gd name="T6" fmla="*/ 4 w 452"/>
                <a:gd name="T7" fmla="*/ 10 h 1211"/>
                <a:gd name="T8" fmla="*/ 2 w 452"/>
                <a:gd name="T9" fmla="*/ 11 h 1211"/>
                <a:gd name="T10" fmla="*/ 2 w 452"/>
                <a:gd name="T11" fmla="*/ 15 h 1211"/>
                <a:gd name="T12" fmla="*/ 1 w 452"/>
                <a:gd name="T13" fmla="*/ 13 h 1211"/>
                <a:gd name="T14" fmla="*/ 1 w 452"/>
                <a:gd name="T15" fmla="*/ 12 h 1211"/>
                <a:gd name="T16" fmla="*/ 0 w 452"/>
                <a:gd name="T17" fmla="*/ 10 h 1211"/>
                <a:gd name="T18" fmla="*/ 0 w 452"/>
                <a:gd name="T19" fmla="*/ 10 h 1211"/>
                <a:gd name="T20" fmla="*/ 0 w 452"/>
                <a:gd name="T21" fmla="*/ 10 h 1211"/>
                <a:gd name="T22" fmla="*/ 0 w 452"/>
                <a:gd name="T23" fmla="*/ 9 h 1211"/>
                <a:gd name="T24" fmla="*/ 0 w 452"/>
                <a:gd name="T25" fmla="*/ 7 h 1211"/>
                <a:gd name="T26" fmla="*/ 1 w 452"/>
                <a:gd name="T27" fmla="*/ 5 h 1211"/>
                <a:gd name="T28" fmla="*/ 1 w 452"/>
                <a:gd name="T29" fmla="*/ 4 h 1211"/>
                <a:gd name="T30" fmla="*/ 0 w 452"/>
                <a:gd name="T31" fmla="*/ 1 h 1211"/>
                <a:gd name="T32" fmla="*/ 1 w 452"/>
                <a:gd name="T33" fmla="*/ 1 h 1211"/>
                <a:gd name="T34" fmla="*/ 1 w 452"/>
                <a:gd name="T35" fmla="*/ 1 h 1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2"/>
                <a:gd name="T55" fmla="*/ 0 h 1211"/>
                <a:gd name="T56" fmla="*/ 452 w 452"/>
                <a:gd name="T57" fmla="*/ 1211 h 1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2" h="1211">
                  <a:moveTo>
                    <a:pt x="71" y="96"/>
                  </a:moveTo>
                  <a:lnTo>
                    <a:pt x="362" y="0"/>
                  </a:lnTo>
                  <a:lnTo>
                    <a:pt x="452" y="110"/>
                  </a:lnTo>
                  <a:lnTo>
                    <a:pt x="322" y="776"/>
                  </a:lnTo>
                  <a:lnTo>
                    <a:pt x="186" y="896"/>
                  </a:lnTo>
                  <a:lnTo>
                    <a:pt x="182" y="1211"/>
                  </a:lnTo>
                  <a:lnTo>
                    <a:pt x="71" y="1086"/>
                  </a:lnTo>
                  <a:lnTo>
                    <a:pt x="49" y="941"/>
                  </a:lnTo>
                  <a:lnTo>
                    <a:pt x="27" y="841"/>
                  </a:lnTo>
                  <a:lnTo>
                    <a:pt x="5" y="794"/>
                  </a:lnTo>
                  <a:lnTo>
                    <a:pt x="0" y="772"/>
                  </a:lnTo>
                  <a:lnTo>
                    <a:pt x="5" y="716"/>
                  </a:lnTo>
                  <a:lnTo>
                    <a:pt x="30" y="549"/>
                  </a:lnTo>
                  <a:lnTo>
                    <a:pt x="61" y="382"/>
                  </a:lnTo>
                  <a:lnTo>
                    <a:pt x="77" y="305"/>
                  </a:lnTo>
                  <a:lnTo>
                    <a:pt x="37" y="121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FF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510" y="2396"/>
              <a:ext cx="158" cy="430"/>
            </a:xfrm>
            <a:custGeom>
              <a:avLst/>
              <a:gdLst>
                <a:gd name="T0" fmla="*/ 0 w 474"/>
                <a:gd name="T1" fmla="*/ 1 h 1290"/>
                <a:gd name="T2" fmla="*/ 5 w 474"/>
                <a:gd name="T3" fmla="*/ 0 h 1290"/>
                <a:gd name="T4" fmla="*/ 6 w 474"/>
                <a:gd name="T5" fmla="*/ 3 h 1290"/>
                <a:gd name="T6" fmla="*/ 4 w 474"/>
                <a:gd name="T7" fmla="*/ 9 h 1290"/>
                <a:gd name="T8" fmla="*/ 5 w 474"/>
                <a:gd name="T9" fmla="*/ 12 h 1290"/>
                <a:gd name="T10" fmla="*/ 3 w 474"/>
                <a:gd name="T11" fmla="*/ 12 h 1290"/>
                <a:gd name="T12" fmla="*/ 2 w 474"/>
                <a:gd name="T13" fmla="*/ 16 h 1290"/>
                <a:gd name="T14" fmla="*/ 1 w 474"/>
                <a:gd name="T15" fmla="*/ 13 h 1290"/>
                <a:gd name="T16" fmla="*/ 0 w 474"/>
                <a:gd name="T17" fmla="*/ 10 h 1290"/>
                <a:gd name="T18" fmla="*/ 1 w 474"/>
                <a:gd name="T19" fmla="*/ 6 h 1290"/>
                <a:gd name="T20" fmla="*/ 0 w 474"/>
                <a:gd name="T21" fmla="*/ 4 h 1290"/>
                <a:gd name="T22" fmla="*/ 2 w 474"/>
                <a:gd name="T23" fmla="*/ 3 h 1290"/>
                <a:gd name="T24" fmla="*/ 3 w 474"/>
                <a:gd name="T25" fmla="*/ 3 h 1290"/>
                <a:gd name="T26" fmla="*/ 2 w 474"/>
                <a:gd name="T27" fmla="*/ 4 h 1290"/>
                <a:gd name="T28" fmla="*/ 3 w 474"/>
                <a:gd name="T29" fmla="*/ 5 h 1290"/>
                <a:gd name="T30" fmla="*/ 1 w 474"/>
                <a:gd name="T31" fmla="*/ 9 h 1290"/>
                <a:gd name="T32" fmla="*/ 2 w 474"/>
                <a:gd name="T33" fmla="*/ 8 h 1290"/>
                <a:gd name="T34" fmla="*/ 1 w 474"/>
                <a:gd name="T35" fmla="*/ 11 h 1290"/>
                <a:gd name="T36" fmla="*/ 3 w 474"/>
                <a:gd name="T37" fmla="*/ 10 h 1290"/>
                <a:gd name="T38" fmla="*/ 3 w 474"/>
                <a:gd name="T39" fmla="*/ 7 h 1290"/>
                <a:gd name="T40" fmla="*/ 3 w 474"/>
                <a:gd name="T41" fmla="*/ 6 h 1290"/>
                <a:gd name="T42" fmla="*/ 4 w 474"/>
                <a:gd name="T43" fmla="*/ 4 h 1290"/>
                <a:gd name="T44" fmla="*/ 4 w 474"/>
                <a:gd name="T45" fmla="*/ 4 h 1290"/>
                <a:gd name="T46" fmla="*/ 4 w 474"/>
                <a:gd name="T47" fmla="*/ 2 h 1290"/>
                <a:gd name="T48" fmla="*/ 2 w 474"/>
                <a:gd name="T49" fmla="*/ 2 h 1290"/>
                <a:gd name="T50" fmla="*/ 2 w 474"/>
                <a:gd name="T51" fmla="*/ 1 h 1290"/>
                <a:gd name="T52" fmla="*/ 0 w 474"/>
                <a:gd name="T53" fmla="*/ 2 h 1290"/>
                <a:gd name="T54" fmla="*/ 0 w 474"/>
                <a:gd name="T55" fmla="*/ 1 h 1290"/>
                <a:gd name="T56" fmla="*/ 0 w 474"/>
                <a:gd name="T57" fmla="*/ 1 h 12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4"/>
                <a:gd name="T88" fmla="*/ 0 h 1290"/>
                <a:gd name="T89" fmla="*/ 474 w 474"/>
                <a:gd name="T90" fmla="*/ 1290 h 12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4" h="1290">
                  <a:moveTo>
                    <a:pt x="0" y="109"/>
                  </a:moveTo>
                  <a:lnTo>
                    <a:pt x="369" y="0"/>
                  </a:lnTo>
                  <a:lnTo>
                    <a:pt x="474" y="214"/>
                  </a:lnTo>
                  <a:lnTo>
                    <a:pt x="310" y="689"/>
                  </a:lnTo>
                  <a:lnTo>
                    <a:pt x="434" y="1005"/>
                  </a:lnTo>
                  <a:lnTo>
                    <a:pt x="230" y="959"/>
                  </a:lnTo>
                  <a:lnTo>
                    <a:pt x="140" y="1290"/>
                  </a:lnTo>
                  <a:lnTo>
                    <a:pt x="57" y="1026"/>
                  </a:lnTo>
                  <a:lnTo>
                    <a:pt x="15" y="779"/>
                  </a:lnTo>
                  <a:lnTo>
                    <a:pt x="90" y="509"/>
                  </a:lnTo>
                  <a:lnTo>
                    <a:pt x="34" y="304"/>
                  </a:lnTo>
                  <a:lnTo>
                    <a:pt x="124" y="214"/>
                  </a:lnTo>
                  <a:lnTo>
                    <a:pt x="230" y="244"/>
                  </a:lnTo>
                  <a:lnTo>
                    <a:pt x="190" y="339"/>
                  </a:lnTo>
                  <a:lnTo>
                    <a:pt x="264" y="390"/>
                  </a:lnTo>
                  <a:lnTo>
                    <a:pt x="115" y="689"/>
                  </a:lnTo>
                  <a:lnTo>
                    <a:pt x="190" y="675"/>
                  </a:lnTo>
                  <a:lnTo>
                    <a:pt x="115" y="900"/>
                  </a:lnTo>
                  <a:lnTo>
                    <a:pt x="214" y="785"/>
                  </a:lnTo>
                  <a:lnTo>
                    <a:pt x="260" y="555"/>
                  </a:lnTo>
                  <a:lnTo>
                    <a:pt x="260" y="484"/>
                  </a:lnTo>
                  <a:lnTo>
                    <a:pt x="339" y="314"/>
                  </a:lnTo>
                  <a:lnTo>
                    <a:pt x="285" y="300"/>
                  </a:lnTo>
                  <a:lnTo>
                    <a:pt x="304" y="170"/>
                  </a:lnTo>
                  <a:lnTo>
                    <a:pt x="180" y="149"/>
                  </a:lnTo>
                  <a:lnTo>
                    <a:pt x="199" y="99"/>
                  </a:lnTo>
                  <a:lnTo>
                    <a:pt x="25" y="195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FF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022" y="2563"/>
              <a:ext cx="265" cy="228"/>
            </a:xfrm>
            <a:custGeom>
              <a:avLst/>
              <a:gdLst>
                <a:gd name="T0" fmla="*/ 0 w 794"/>
                <a:gd name="T1" fmla="*/ 2 h 686"/>
                <a:gd name="T2" fmla="*/ 1 w 794"/>
                <a:gd name="T3" fmla="*/ 0 h 686"/>
                <a:gd name="T4" fmla="*/ 2 w 794"/>
                <a:gd name="T5" fmla="*/ 0 h 686"/>
                <a:gd name="T6" fmla="*/ 2 w 794"/>
                <a:gd name="T7" fmla="*/ 1 h 686"/>
                <a:gd name="T8" fmla="*/ 4 w 794"/>
                <a:gd name="T9" fmla="*/ 4 h 686"/>
                <a:gd name="T10" fmla="*/ 8 w 794"/>
                <a:gd name="T11" fmla="*/ 6 h 686"/>
                <a:gd name="T12" fmla="*/ 10 w 794"/>
                <a:gd name="T13" fmla="*/ 4 h 686"/>
                <a:gd name="T14" fmla="*/ 9 w 794"/>
                <a:gd name="T15" fmla="*/ 8 h 686"/>
                <a:gd name="T16" fmla="*/ 1 w 794"/>
                <a:gd name="T17" fmla="*/ 3 h 686"/>
                <a:gd name="T18" fmla="*/ 0 w 794"/>
                <a:gd name="T19" fmla="*/ 3 h 686"/>
                <a:gd name="T20" fmla="*/ 0 w 794"/>
                <a:gd name="T21" fmla="*/ 2 h 686"/>
                <a:gd name="T22" fmla="*/ 0 w 794"/>
                <a:gd name="T23" fmla="*/ 2 h 6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4"/>
                <a:gd name="T37" fmla="*/ 0 h 686"/>
                <a:gd name="T38" fmla="*/ 794 w 794"/>
                <a:gd name="T39" fmla="*/ 686 h 6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4" h="686">
                  <a:moveTo>
                    <a:pt x="0" y="136"/>
                  </a:moveTo>
                  <a:lnTo>
                    <a:pt x="60" y="40"/>
                  </a:lnTo>
                  <a:lnTo>
                    <a:pt x="134" y="0"/>
                  </a:lnTo>
                  <a:lnTo>
                    <a:pt x="144" y="96"/>
                  </a:lnTo>
                  <a:lnTo>
                    <a:pt x="349" y="291"/>
                  </a:lnTo>
                  <a:lnTo>
                    <a:pt x="653" y="466"/>
                  </a:lnTo>
                  <a:lnTo>
                    <a:pt x="794" y="341"/>
                  </a:lnTo>
                  <a:lnTo>
                    <a:pt x="714" y="686"/>
                  </a:lnTo>
                  <a:lnTo>
                    <a:pt x="100" y="230"/>
                  </a:lnTo>
                  <a:lnTo>
                    <a:pt x="20" y="215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016" y="2503"/>
              <a:ext cx="301" cy="173"/>
            </a:xfrm>
            <a:custGeom>
              <a:avLst/>
              <a:gdLst>
                <a:gd name="T0" fmla="*/ 0 w 902"/>
                <a:gd name="T1" fmla="*/ 0 h 521"/>
                <a:gd name="T2" fmla="*/ 0 w 902"/>
                <a:gd name="T3" fmla="*/ 1 h 521"/>
                <a:gd name="T4" fmla="*/ 2 w 902"/>
                <a:gd name="T5" fmla="*/ 1 h 521"/>
                <a:gd name="T6" fmla="*/ 9 w 902"/>
                <a:gd name="T7" fmla="*/ 5 h 521"/>
                <a:gd name="T8" fmla="*/ 10 w 902"/>
                <a:gd name="T9" fmla="*/ 6 h 521"/>
                <a:gd name="T10" fmla="*/ 11 w 902"/>
                <a:gd name="T11" fmla="*/ 5 h 521"/>
                <a:gd name="T12" fmla="*/ 1 w 902"/>
                <a:gd name="T13" fmla="*/ 0 h 521"/>
                <a:gd name="T14" fmla="*/ 0 w 902"/>
                <a:gd name="T15" fmla="*/ 0 h 521"/>
                <a:gd name="T16" fmla="*/ 0 w 902"/>
                <a:gd name="T17" fmla="*/ 0 h 5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02"/>
                <a:gd name="T28" fmla="*/ 0 h 521"/>
                <a:gd name="T29" fmla="*/ 902 w 902"/>
                <a:gd name="T30" fmla="*/ 521 h 5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02" h="521">
                  <a:moveTo>
                    <a:pt x="32" y="40"/>
                  </a:moveTo>
                  <a:lnTo>
                    <a:pt x="0" y="102"/>
                  </a:lnTo>
                  <a:lnTo>
                    <a:pt x="143" y="121"/>
                  </a:lnTo>
                  <a:lnTo>
                    <a:pt x="767" y="446"/>
                  </a:lnTo>
                  <a:lnTo>
                    <a:pt x="812" y="521"/>
                  </a:lnTo>
                  <a:lnTo>
                    <a:pt x="902" y="435"/>
                  </a:lnTo>
                  <a:lnTo>
                    <a:pt x="93" y="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3327" y="2600"/>
              <a:ext cx="753" cy="300"/>
            </a:xfrm>
            <a:custGeom>
              <a:avLst/>
              <a:gdLst>
                <a:gd name="T0" fmla="*/ 0 w 2259"/>
                <a:gd name="T1" fmla="*/ 6 h 900"/>
                <a:gd name="T2" fmla="*/ 1 w 2259"/>
                <a:gd name="T3" fmla="*/ 8 h 900"/>
                <a:gd name="T4" fmla="*/ 3 w 2259"/>
                <a:gd name="T5" fmla="*/ 9 h 900"/>
                <a:gd name="T6" fmla="*/ 3 w 2259"/>
                <a:gd name="T7" fmla="*/ 6 h 900"/>
                <a:gd name="T8" fmla="*/ 4 w 2259"/>
                <a:gd name="T9" fmla="*/ 4 h 900"/>
                <a:gd name="T10" fmla="*/ 2 w 2259"/>
                <a:gd name="T11" fmla="*/ 4 h 900"/>
                <a:gd name="T12" fmla="*/ 2 w 2259"/>
                <a:gd name="T13" fmla="*/ 5 h 900"/>
                <a:gd name="T14" fmla="*/ 2 w 2259"/>
                <a:gd name="T15" fmla="*/ 4 h 900"/>
                <a:gd name="T16" fmla="*/ 2 w 2259"/>
                <a:gd name="T17" fmla="*/ 2 h 900"/>
                <a:gd name="T18" fmla="*/ 6 w 2259"/>
                <a:gd name="T19" fmla="*/ 0 h 900"/>
                <a:gd name="T20" fmla="*/ 6 w 2259"/>
                <a:gd name="T21" fmla="*/ 3 h 900"/>
                <a:gd name="T22" fmla="*/ 5 w 2259"/>
                <a:gd name="T23" fmla="*/ 3 h 900"/>
                <a:gd name="T24" fmla="*/ 5 w 2259"/>
                <a:gd name="T25" fmla="*/ 7 h 900"/>
                <a:gd name="T26" fmla="*/ 6 w 2259"/>
                <a:gd name="T27" fmla="*/ 9 h 900"/>
                <a:gd name="T28" fmla="*/ 23 w 2259"/>
                <a:gd name="T29" fmla="*/ 4 h 900"/>
                <a:gd name="T30" fmla="*/ 22 w 2259"/>
                <a:gd name="T31" fmla="*/ 1 h 900"/>
                <a:gd name="T32" fmla="*/ 28 w 2259"/>
                <a:gd name="T33" fmla="*/ 4 h 900"/>
                <a:gd name="T34" fmla="*/ 27 w 2259"/>
                <a:gd name="T35" fmla="*/ 4 h 900"/>
                <a:gd name="T36" fmla="*/ 6 w 2259"/>
                <a:gd name="T37" fmla="*/ 11 h 900"/>
                <a:gd name="T38" fmla="*/ 4 w 2259"/>
                <a:gd name="T39" fmla="*/ 11 h 900"/>
                <a:gd name="T40" fmla="*/ 1 w 2259"/>
                <a:gd name="T41" fmla="*/ 9 h 900"/>
                <a:gd name="T42" fmla="*/ 0 w 2259"/>
                <a:gd name="T43" fmla="*/ 7 h 900"/>
                <a:gd name="T44" fmla="*/ 0 w 2259"/>
                <a:gd name="T45" fmla="*/ 6 h 900"/>
                <a:gd name="T46" fmla="*/ 0 w 2259"/>
                <a:gd name="T47" fmla="*/ 6 h 9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59"/>
                <a:gd name="T73" fmla="*/ 0 h 900"/>
                <a:gd name="T74" fmla="*/ 2259 w 2259"/>
                <a:gd name="T75" fmla="*/ 900 h 90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59" h="900">
                  <a:moveTo>
                    <a:pt x="11" y="515"/>
                  </a:moveTo>
                  <a:lnTo>
                    <a:pt x="90" y="655"/>
                  </a:lnTo>
                  <a:lnTo>
                    <a:pt x="226" y="709"/>
                  </a:lnTo>
                  <a:lnTo>
                    <a:pt x="231" y="510"/>
                  </a:lnTo>
                  <a:lnTo>
                    <a:pt x="321" y="284"/>
                  </a:lnTo>
                  <a:lnTo>
                    <a:pt x="201" y="345"/>
                  </a:lnTo>
                  <a:lnTo>
                    <a:pt x="155" y="379"/>
                  </a:lnTo>
                  <a:lnTo>
                    <a:pt x="141" y="315"/>
                  </a:lnTo>
                  <a:lnTo>
                    <a:pt x="146" y="184"/>
                  </a:lnTo>
                  <a:lnTo>
                    <a:pt x="511" y="0"/>
                  </a:lnTo>
                  <a:lnTo>
                    <a:pt x="504" y="233"/>
                  </a:lnTo>
                  <a:lnTo>
                    <a:pt x="437" y="283"/>
                  </a:lnTo>
                  <a:lnTo>
                    <a:pt x="390" y="540"/>
                  </a:lnTo>
                  <a:lnTo>
                    <a:pt x="481" y="730"/>
                  </a:lnTo>
                  <a:lnTo>
                    <a:pt x="1885" y="305"/>
                  </a:lnTo>
                  <a:lnTo>
                    <a:pt x="1780" y="100"/>
                  </a:lnTo>
                  <a:lnTo>
                    <a:pt x="2259" y="299"/>
                  </a:lnTo>
                  <a:lnTo>
                    <a:pt x="2179" y="355"/>
                  </a:lnTo>
                  <a:lnTo>
                    <a:pt x="496" y="900"/>
                  </a:lnTo>
                  <a:lnTo>
                    <a:pt x="349" y="864"/>
                  </a:lnTo>
                  <a:lnTo>
                    <a:pt x="46" y="740"/>
                  </a:lnTo>
                  <a:lnTo>
                    <a:pt x="0" y="600"/>
                  </a:lnTo>
                  <a:lnTo>
                    <a:pt x="11" y="515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3610" y="2471"/>
              <a:ext cx="447" cy="195"/>
            </a:xfrm>
            <a:custGeom>
              <a:avLst/>
              <a:gdLst>
                <a:gd name="T0" fmla="*/ 1 w 1340"/>
                <a:gd name="T1" fmla="*/ 3 h 586"/>
                <a:gd name="T2" fmla="*/ 8 w 1340"/>
                <a:gd name="T3" fmla="*/ 0 h 586"/>
                <a:gd name="T4" fmla="*/ 17 w 1340"/>
                <a:gd name="T5" fmla="*/ 2 h 586"/>
                <a:gd name="T6" fmla="*/ 15 w 1340"/>
                <a:gd name="T7" fmla="*/ 3 h 586"/>
                <a:gd name="T8" fmla="*/ 0 w 1340"/>
                <a:gd name="T9" fmla="*/ 7 h 586"/>
                <a:gd name="T10" fmla="*/ 0 w 1340"/>
                <a:gd name="T11" fmla="*/ 5 h 586"/>
                <a:gd name="T12" fmla="*/ 1 w 1340"/>
                <a:gd name="T13" fmla="*/ 3 h 586"/>
                <a:gd name="T14" fmla="*/ 1 w 1340"/>
                <a:gd name="T15" fmla="*/ 3 h 5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0"/>
                <a:gd name="T25" fmla="*/ 0 h 586"/>
                <a:gd name="T26" fmla="*/ 1340 w 1340"/>
                <a:gd name="T27" fmla="*/ 586 h 5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0" h="586">
                  <a:moveTo>
                    <a:pt x="100" y="210"/>
                  </a:moveTo>
                  <a:lnTo>
                    <a:pt x="634" y="0"/>
                  </a:lnTo>
                  <a:lnTo>
                    <a:pt x="1340" y="170"/>
                  </a:lnTo>
                  <a:lnTo>
                    <a:pt x="1208" y="256"/>
                  </a:lnTo>
                  <a:lnTo>
                    <a:pt x="14" y="586"/>
                  </a:lnTo>
                  <a:lnTo>
                    <a:pt x="0" y="436"/>
                  </a:lnTo>
                  <a:lnTo>
                    <a:pt x="100" y="21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2913" y="2415"/>
              <a:ext cx="462" cy="256"/>
            </a:xfrm>
            <a:custGeom>
              <a:avLst/>
              <a:gdLst>
                <a:gd name="T0" fmla="*/ 0 w 1387"/>
                <a:gd name="T1" fmla="*/ 1 h 770"/>
                <a:gd name="T2" fmla="*/ 0 w 1387"/>
                <a:gd name="T3" fmla="*/ 0 h 770"/>
                <a:gd name="T4" fmla="*/ 17 w 1387"/>
                <a:gd name="T5" fmla="*/ 8 h 770"/>
                <a:gd name="T6" fmla="*/ 17 w 1387"/>
                <a:gd name="T7" fmla="*/ 9 h 770"/>
                <a:gd name="T8" fmla="*/ 0 w 1387"/>
                <a:gd name="T9" fmla="*/ 1 h 770"/>
                <a:gd name="T10" fmla="*/ 0 w 1387"/>
                <a:gd name="T11" fmla="*/ 1 h 7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7"/>
                <a:gd name="T19" fmla="*/ 0 h 770"/>
                <a:gd name="T20" fmla="*/ 1387 w 1387"/>
                <a:gd name="T21" fmla="*/ 770 h 7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7" h="770">
                  <a:moveTo>
                    <a:pt x="0" y="45"/>
                  </a:moveTo>
                  <a:lnTo>
                    <a:pt x="24" y="0"/>
                  </a:lnTo>
                  <a:lnTo>
                    <a:pt x="1387" y="659"/>
                  </a:lnTo>
                  <a:lnTo>
                    <a:pt x="1356" y="77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991" y="2249"/>
              <a:ext cx="931" cy="316"/>
            </a:xfrm>
            <a:custGeom>
              <a:avLst/>
              <a:gdLst>
                <a:gd name="T0" fmla="*/ 0 w 2793"/>
                <a:gd name="T1" fmla="*/ 3 h 946"/>
                <a:gd name="T2" fmla="*/ 15 w 2793"/>
                <a:gd name="T3" fmla="*/ 9 h 946"/>
                <a:gd name="T4" fmla="*/ 14 w 2793"/>
                <a:gd name="T5" fmla="*/ 12 h 946"/>
                <a:gd name="T6" fmla="*/ 18 w 2793"/>
                <a:gd name="T7" fmla="*/ 11 h 946"/>
                <a:gd name="T8" fmla="*/ 20 w 2793"/>
                <a:gd name="T9" fmla="*/ 10 h 946"/>
                <a:gd name="T10" fmla="*/ 19 w 2793"/>
                <a:gd name="T11" fmla="*/ 7 h 946"/>
                <a:gd name="T12" fmla="*/ 24 w 2793"/>
                <a:gd name="T13" fmla="*/ 5 h 946"/>
                <a:gd name="T14" fmla="*/ 25 w 2793"/>
                <a:gd name="T15" fmla="*/ 7 h 946"/>
                <a:gd name="T16" fmla="*/ 24 w 2793"/>
                <a:gd name="T17" fmla="*/ 10 h 946"/>
                <a:gd name="T18" fmla="*/ 31 w 2793"/>
                <a:gd name="T19" fmla="*/ 7 h 946"/>
                <a:gd name="T20" fmla="*/ 33 w 2793"/>
                <a:gd name="T21" fmla="*/ 7 h 946"/>
                <a:gd name="T22" fmla="*/ 34 w 2793"/>
                <a:gd name="T23" fmla="*/ 4 h 946"/>
                <a:gd name="T24" fmla="*/ 34 w 2793"/>
                <a:gd name="T25" fmla="*/ 1 h 946"/>
                <a:gd name="T26" fmla="*/ 32 w 2793"/>
                <a:gd name="T27" fmla="*/ 0 h 946"/>
                <a:gd name="T28" fmla="*/ 15 w 2793"/>
                <a:gd name="T29" fmla="*/ 5 h 946"/>
                <a:gd name="T30" fmla="*/ 13 w 2793"/>
                <a:gd name="T31" fmla="*/ 6 h 946"/>
                <a:gd name="T32" fmla="*/ 0 w 2793"/>
                <a:gd name="T33" fmla="*/ 1 h 946"/>
                <a:gd name="T34" fmla="*/ 0 w 2793"/>
                <a:gd name="T35" fmla="*/ 3 h 946"/>
                <a:gd name="T36" fmla="*/ 0 w 2793"/>
                <a:gd name="T37" fmla="*/ 3 h 9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93"/>
                <a:gd name="T58" fmla="*/ 0 h 946"/>
                <a:gd name="T59" fmla="*/ 2793 w 2793"/>
                <a:gd name="T60" fmla="*/ 946 h 9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93" h="946">
                  <a:moveTo>
                    <a:pt x="9" y="280"/>
                  </a:moveTo>
                  <a:lnTo>
                    <a:pt x="1219" y="716"/>
                  </a:lnTo>
                  <a:lnTo>
                    <a:pt x="1169" y="946"/>
                  </a:lnTo>
                  <a:lnTo>
                    <a:pt x="1433" y="856"/>
                  </a:lnTo>
                  <a:lnTo>
                    <a:pt x="1584" y="795"/>
                  </a:lnTo>
                  <a:lnTo>
                    <a:pt x="1544" y="590"/>
                  </a:lnTo>
                  <a:lnTo>
                    <a:pt x="1928" y="441"/>
                  </a:lnTo>
                  <a:lnTo>
                    <a:pt x="2003" y="586"/>
                  </a:lnTo>
                  <a:lnTo>
                    <a:pt x="1959" y="835"/>
                  </a:lnTo>
                  <a:lnTo>
                    <a:pt x="2498" y="574"/>
                  </a:lnTo>
                  <a:lnTo>
                    <a:pt x="2648" y="586"/>
                  </a:lnTo>
                  <a:lnTo>
                    <a:pt x="2793" y="310"/>
                  </a:lnTo>
                  <a:lnTo>
                    <a:pt x="2778" y="106"/>
                  </a:lnTo>
                  <a:lnTo>
                    <a:pt x="2588" y="0"/>
                  </a:lnTo>
                  <a:lnTo>
                    <a:pt x="1194" y="435"/>
                  </a:lnTo>
                  <a:lnTo>
                    <a:pt x="1089" y="490"/>
                  </a:lnTo>
                  <a:lnTo>
                    <a:pt x="0" y="115"/>
                  </a:lnTo>
                  <a:lnTo>
                    <a:pt x="9" y="280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2932" y="2126"/>
              <a:ext cx="995" cy="422"/>
            </a:xfrm>
            <a:custGeom>
              <a:avLst/>
              <a:gdLst>
                <a:gd name="T0" fmla="*/ 0 w 2984"/>
                <a:gd name="T1" fmla="*/ 4 h 1267"/>
                <a:gd name="T2" fmla="*/ 18 w 2984"/>
                <a:gd name="T3" fmla="*/ 0 h 1267"/>
                <a:gd name="T4" fmla="*/ 28 w 2984"/>
                <a:gd name="T5" fmla="*/ 2 h 1267"/>
                <a:gd name="T6" fmla="*/ 12 w 2984"/>
                <a:gd name="T7" fmla="*/ 6 h 1267"/>
                <a:gd name="T8" fmla="*/ 16 w 2984"/>
                <a:gd name="T9" fmla="*/ 7 h 1267"/>
                <a:gd name="T10" fmla="*/ 32 w 2984"/>
                <a:gd name="T11" fmla="*/ 3 h 1267"/>
                <a:gd name="T12" fmla="*/ 34 w 2984"/>
                <a:gd name="T13" fmla="*/ 3 h 1267"/>
                <a:gd name="T14" fmla="*/ 36 w 2984"/>
                <a:gd name="T15" fmla="*/ 4 h 1267"/>
                <a:gd name="T16" fmla="*/ 37 w 2984"/>
                <a:gd name="T17" fmla="*/ 5 h 1267"/>
                <a:gd name="T18" fmla="*/ 37 w 2984"/>
                <a:gd name="T19" fmla="*/ 9 h 1267"/>
                <a:gd name="T20" fmla="*/ 35 w 2984"/>
                <a:gd name="T21" fmla="*/ 12 h 1267"/>
                <a:gd name="T22" fmla="*/ 33 w 2984"/>
                <a:gd name="T23" fmla="*/ 12 h 1267"/>
                <a:gd name="T24" fmla="*/ 33 w 2984"/>
                <a:gd name="T25" fmla="*/ 13 h 1267"/>
                <a:gd name="T26" fmla="*/ 31 w 2984"/>
                <a:gd name="T27" fmla="*/ 14 h 1267"/>
                <a:gd name="T28" fmla="*/ 29 w 2984"/>
                <a:gd name="T29" fmla="*/ 14 h 1267"/>
                <a:gd name="T30" fmla="*/ 26 w 2984"/>
                <a:gd name="T31" fmla="*/ 16 h 1267"/>
                <a:gd name="T32" fmla="*/ 26 w 2984"/>
                <a:gd name="T33" fmla="*/ 15 h 1267"/>
                <a:gd name="T34" fmla="*/ 27 w 2984"/>
                <a:gd name="T35" fmla="*/ 13 h 1267"/>
                <a:gd name="T36" fmla="*/ 34 w 2984"/>
                <a:gd name="T37" fmla="*/ 10 h 1267"/>
                <a:gd name="T38" fmla="*/ 35 w 2984"/>
                <a:gd name="T39" fmla="*/ 8 h 1267"/>
                <a:gd name="T40" fmla="*/ 35 w 2984"/>
                <a:gd name="T41" fmla="*/ 6 h 1267"/>
                <a:gd name="T42" fmla="*/ 34 w 2984"/>
                <a:gd name="T43" fmla="*/ 5 h 1267"/>
                <a:gd name="T44" fmla="*/ 17 w 2984"/>
                <a:gd name="T45" fmla="*/ 10 h 1267"/>
                <a:gd name="T46" fmla="*/ 0 w 2984"/>
                <a:gd name="T47" fmla="*/ 4 h 1267"/>
                <a:gd name="T48" fmla="*/ 0 w 2984"/>
                <a:gd name="T49" fmla="*/ 4 h 12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84"/>
                <a:gd name="T76" fmla="*/ 0 h 1267"/>
                <a:gd name="T77" fmla="*/ 2984 w 2984"/>
                <a:gd name="T78" fmla="*/ 1267 h 12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84" h="1267">
                  <a:moveTo>
                    <a:pt x="0" y="316"/>
                  </a:moveTo>
                  <a:lnTo>
                    <a:pt x="1490" y="0"/>
                  </a:lnTo>
                  <a:lnTo>
                    <a:pt x="2284" y="170"/>
                  </a:lnTo>
                  <a:lnTo>
                    <a:pt x="991" y="481"/>
                  </a:lnTo>
                  <a:lnTo>
                    <a:pt x="1291" y="586"/>
                  </a:lnTo>
                  <a:lnTo>
                    <a:pt x="2598" y="266"/>
                  </a:lnTo>
                  <a:lnTo>
                    <a:pt x="2731" y="213"/>
                  </a:lnTo>
                  <a:lnTo>
                    <a:pt x="2904" y="306"/>
                  </a:lnTo>
                  <a:lnTo>
                    <a:pt x="2979" y="421"/>
                  </a:lnTo>
                  <a:lnTo>
                    <a:pt x="2984" y="741"/>
                  </a:lnTo>
                  <a:lnTo>
                    <a:pt x="2824" y="957"/>
                  </a:lnTo>
                  <a:lnTo>
                    <a:pt x="2674" y="967"/>
                  </a:lnTo>
                  <a:lnTo>
                    <a:pt x="2649" y="1032"/>
                  </a:lnTo>
                  <a:lnTo>
                    <a:pt x="2514" y="1097"/>
                  </a:lnTo>
                  <a:lnTo>
                    <a:pt x="2349" y="1147"/>
                  </a:lnTo>
                  <a:lnTo>
                    <a:pt x="2119" y="1267"/>
                  </a:lnTo>
                  <a:lnTo>
                    <a:pt x="2135" y="1206"/>
                  </a:lnTo>
                  <a:lnTo>
                    <a:pt x="2209" y="1026"/>
                  </a:lnTo>
                  <a:lnTo>
                    <a:pt x="2759" y="806"/>
                  </a:lnTo>
                  <a:lnTo>
                    <a:pt x="2864" y="676"/>
                  </a:lnTo>
                  <a:lnTo>
                    <a:pt x="2835" y="446"/>
                  </a:lnTo>
                  <a:lnTo>
                    <a:pt x="2759" y="403"/>
                  </a:lnTo>
                  <a:lnTo>
                    <a:pt x="1375" y="787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454" y="2593"/>
              <a:ext cx="511" cy="260"/>
            </a:xfrm>
            <a:custGeom>
              <a:avLst/>
              <a:gdLst>
                <a:gd name="T0" fmla="*/ 6 w 1534"/>
                <a:gd name="T1" fmla="*/ 3 h 781"/>
                <a:gd name="T2" fmla="*/ 18 w 1534"/>
                <a:gd name="T3" fmla="*/ 0 h 781"/>
                <a:gd name="T4" fmla="*/ 17 w 1534"/>
                <a:gd name="T5" fmla="*/ 2 h 781"/>
                <a:gd name="T6" fmla="*/ 18 w 1534"/>
                <a:gd name="T7" fmla="*/ 3 h 781"/>
                <a:gd name="T8" fmla="*/ 19 w 1534"/>
                <a:gd name="T9" fmla="*/ 4 h 781"/>
                <a:gd name="T10" fmla="*/ 1 w 1534"/>
                <a:gd name="T11" fmla="*/ 10 h 781"/>
                <a:gd name="T12" fmla="*/ 0 w 1534"/>
                <a:gd name="T13" fmla="*/ 9 h 781"/>
                <a:gd name="T14" fmla="*/ 0 w 1534"/>
                <a:gd name="T15" fmla="*/ 8 h 781"/>
                <a:gd name="T16" fmla="*/ 1 w 1534"/>
                <a:gd name="T17" fmla="*/ 4 h 781"/>
                <a:gd name="T18" fmla="*/ 1 w 1534"/>
                <a:gd name="T19" fmla="*/ 4 h 781"/>
                <a:gd name="T20" fmla="*/ 3 w 1534"/>
                <a:gd name="T21" fmla="*/ 7 h 781"/>
                <a:gd name="T22" fmla="*/ 4 w 1534"/>
                <a:gd name="T23" fmla="*/ 8 h 781"/>
                <a:gd name="T24" fmla="*/ 4 w 1534"/>
                <a:gd name="T25" fmla="*/ 5 h 781"/>
                <a:gd name="T26" fmla="*/ 5 w 1534"/>
                <a:gd name="T27" fmla="*/ 4 h 781"/>
                <a:gd name="T28" fmla="*/ 7 w 1534"/>
                <a:gd name="T29" fmla="*/ 5 h 781"/>
                <a:gd name="T30" fmla="*/ 6 w 1534"/>
                <a:gd name="T31" fmla="*/ 3 h 781"/>
                <a:gd name="T32" fmla="*/ 6 w 1534"/>
                <a:gd name="T33" fmla="*/ 3 h 7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34"/>
                <a:gd name="T52" fmla="*/ 0 h 781"/>
                <a:gd name="T53" fmla="*/ 1534 w 1534"/>
                <a:gd name="T54" fmla="*/ 781 h 7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34" h="781">
                  <a:moveTo>
                    <a:pt x="509" y="236"/>
                  </a:moveTo>
                  <a:lnTo>
                    <a:pt x="1419" y="0"/>
                  </a:lnTo>
                  <a:lnTo>
                    <a:pt x="1408" y="137"/>
                  </a:lnTo>
                  <a:lnTo>
                    <a:pt x="1423" y="251"/>
                  </a:lnTo>
                  <a:lnTo>
                    <a:pt x="1534" y="331"/>
                  </a:lnTo>
                  <a:lnTo>
                    <a:pt x="115" y="781"/>
                  </a:lnTo>
                  <a:lnTo>
                    <a:pt x="40" y="741"/>
                  </a:lnTo>
                  <a:lnTo>
                    <a:pt x="0" y="611"/>
                  </a:lnTo>
                  <a:lnTo>
                    <a:pt x="55" y="345"/>
                  </a:lnTo>
                  <a:lnTo>
                    <a:pt x="109" y="316"/>
                  </a:lnTo>
                  <a:lnTo>
                    <a:pt x="245" y="586"/>
                  </a:lnTo>
                  <a:lnTo>
                    <a:pt x="316" y="648"/>
                  </a:lnTo>
                  <a:lnTo>
                    <a:pt x="325" y="410"/>
                  </a:lnTo>
                  <a:lnTo>
                    <a:pt x="409" y="331"/>
                  </a:lnTo>
                  <a:lnTo>
                    <a:pt x="577" y="387"/>
                  </a:lnTo>
                  <a:lnTo>
                    <a:pt x="509" y="236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3367" y="2508"/>
              <a:ext cx="156" cy="88"/>
            </a:xfrm>
            <a:custGeom>
              <a:avLst/>
              <a:gdLst>
                <a:gd name="T0" fmla="*/ 0 w 468"/>
                <a:gd name="T1" fmla="*/ 3 h 264"/>
                <a:gd name="T2" fmla="*/ 4 w 468"/>
                <a:gd name="T3" fmla="*/ 2 h 264"/>
                <a:gd name="T4" fmla="*/ 4 w 468"/>
                <a:gd name="T5" fmla="*/ 3 h 264"/>
                <a:gd name="T6" fmla="*/ 5 w 468"/>
                <a:gd name="T7" fmla="*/ 3 h 264"/>
                <a:gd name="T8" fmla="*/ 6 w 468"/>
                <a:gd name="T9" fmla="*/ 0 h 264"/>
                <a:gd name="T10" fmla="*/ 0 w 468"/>
                <a:gd name="T11" fmla="*/ 3 h 264"/>
                <a:gd name="T12" fmla="*/ 0 w 468"/>
                <a:gd name="T13" fmla="*/ 3 h 2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8"/>
                <a:gd name="T22" fmla="*/ 0 h 264"/>
                <a:gd name="T23" fmla="*/ 468 w 468"/>
                <a:gd name="T24" fmla="*/ 264 h 2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8" h="264">
                  <a:moveTo>
                    <a:pt x="0" y="229"/>
                  </a:moveTo>
                  <a:lnTo>
                    <a:pt x="310" y="199"/>
                  </a:lnTo>
                  <a:lnTo>
                    <a:pt x="294" y="264"/>
                  </a:lnTo>
                  <a:lnTo>
                    <a:pt x="434" y="210"/>
                  </a:lnTo>
                  <a:lnTo>
                    <a:pt x="468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880" y="2118"/>
              <a:ext cx="1023" cy="361"/>
            </a:xfrm>
            <a:custGeom>
              <a:avLst/>
              <a:gdLst>
                <a:gd name="T0" fmla="*/ 0 w 3069"/>
                <a:gd name="T1" fmla="*/ 3 h 1082"/>
                <a:gd name="T2" fmla="*/ 0 w 3069"/>
                <a:gd name="T3" fmla="*/ 5 h 1082"/>
                <a:gd name="T4" fmla="*/ 3 w 3069"/>
                <a:gd name="T5" fmla="*/ 6 h 1082"/>
                <a:gd name="T6" fmla="*/ 4 w 3069"/>
                <a:gd name="T7" fmla="*/ 8 h 1082"/>
                <a:gd name="T8" fmla="*/ 4 w 3069"/>
                <a:gd name="T9" fmla="*/ 9 h 1082"/>
                <a:gd name="T10" fmla="*/ 3 w 3069"/>
                <a:gd name="T11" fmla="*/ 11 h 1082"/>
                <a:gd name="T12" fmla="*/ 5 w 3069"/>
                <a:gd name="T13" fmla="*/ 10 h 1082"/>
                <a:gd name="T14" fmla="*/ 5 w 3069"/>
                <a:gd name="T15" fmla="*/ 8 h 1082"/>
                <a:gd name="T16" fmla="*/ 5 w 3069"/>
                <a:gd name="T17" fmla="*/ 7 h 1082"/>
                <a:gd name="T18" fmla="*/ 18 w 3069"/>
                <a:gd name="T19" fmla="*/ 11 h 1082"/>
                <a:gd name="T20" fmla="*/ 36 w 3069"/>
                <a:gd name="T21" fmla="*/ 5 h 1082"/>
                <a:gd name="T22" fmla="*/ 37 w 3069"/>
                <a:gd name="T23" fmla="*/ 7 h 1082"/>
                <a:gd name="T24" fmla="*/ 37 w 3069"/>
                <a:gd name="T25" fmla="*/ 9 h 1082"/>
                <a:gd name="T26" fmla="*/ 35 w 3069"/>
                <a:gd name="T27" fmla="*/ 10 h 1082"/>
                <a:gd name="T28" fmla="*/ 29 w 3069"/>
                <a:gd name="T29" fmla="*/ 13 h 1082"/>
                <a:gd name="T30" fmla="*/ 29 w 3069"/>
                <a:gd name="T31" fmla="*/ 13 h 1082"/>
                <a:gd name="T32" fmla="*/ 36 w 3069"/>
                <a:gd name="T33" fmla="*/ 11 h 1082"/>
                <a:gd name="T34" fmla="*/ 37 w 3069"/>
                <a:gd name="T35" fmla="*/ 10 h 1082"/>
                <a:gd name="T36" fmla="*/ 38 w 3069"/>
                <a:gd name="T37" fmla="*/ 8 h 1082"/>
                <a:gd name="T38" fmla="*/ 38 w 3069"/>
                <a:gd name="T39" fmla="*/ 6 h 1082"/>
                <a:gd name="T40" fmla="*/ 37 w 3069"/>
                <a:gd name="T41" fmla="*/ 5 h 1082"/>
                <a:gd name="T42" fmla="*/ 36 w 3069"/>
                <a:gd name="T43" fmla="*/ 5 h 1082"/>
                <a:gd name="T44" fmla="*/ 33 w 3069"/>
                <a:gd name="T45" fmla="*/ 6 h 1082"/>
                <a:gd name="T46" fmla="*/ 18 w 3069"/>
                <a:gd name="T47" fmla="*/ 9 h 1082"/>
                <a:gd name="T48" fmla="*/ 3 w 3069"/>
                <a:gd name="T49" fmla="*/ 5 h 1082"/>
                <a:gd name="T50" fmla="*/ 17 w 3069"/>
                <a:gd name="T51" fmla="*/ 10 h 1082"/>
                <a:gd name="T52" fmla="*/ 17 w 3069"/>
                <a:gd name="T53" fmla="*/ 11 h 1082"/>
                <a:gd name="T54" fmla="*/ 1 w 3069"/>
                <a:gd name="T55" fmla="*/ 4 h 1082"/>
                <a:gd name="T56" fmla="*/ 1 w 3069"/>
                <a:gd name="T57" fmla="*/ 4 h 1082"/>
                <a:gd name="T58" fmla="*/ 20 w 3069"/>
                <a:gd name="T59" fmla="*/ 1 h 1082"/>
                <a:gd name="T60" fmla="*/ 29 w 3069"/>
                <a:gd name="T61" fmla="*/ 2 h 1082"/>
                <a:gd name="T62" fmla="*/ 19 w 3069"/>
                <a:gd name="T63" fmla="*/ 0 h 1082"/>
                <a:gd name="T64" fmla="*/ 0 w 3069"/>
                <a:gd name="T65" fmla="*/ 3 h 1082"/>
                <a:gd name="T66" fmla="*/ 0 w 3069"/>
                <a:gd name="T67" fmla="*/ 3 h 10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69"/>
                <a:gd name="T103" fmla="*/ 0 h 1082"/>
                <a:gd name="T104" fmla="*/ 3069 w 3069"/>
                <a:gd name="T105" fmla="*/ 1082 h 10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69" h="1082">
                  <a:moveTo>
                    <a:pt x="25" y="281"/>
                  </a:moveTo>
                  <a:lnTo>
                    <a:pt x="0" y="384"/>
                  </a:lnTo>
                  <a:lnTo>
                    <a:pt x="272" y="520"/>
                  </a:lnTo>
                  <a:lnTo>
                    <a:pt x="306" y="647"/>
                  </a:lnTo>
                  <a:lnTo>
                    <a:pt x="313" y="757"/>
                  </a:lnTo>
                  <a:lnTo>
                    <a:pt x="279" y="886"/>
                  </a:lnTo>
                  <a:lnTo>
                    <a:pt x="365" y="775"/>
                  </a:lnTo>
                  <a:lnTo>
                    <a:pt x="407" y="647"/>
                  </a:lnTo>
                  <a:lnTo>
                    <a:pt x="399" y="554"/>
                  </a:lnTo>
                  <a:lnTo>
                    <a:pt x="1436" y="920"/>
                  </a:lnTo>
                  <a:lnTo>
                    <a:pt x="2915" y="425"/>
                  </a:lnTo>
                  <a:lnTo>
                    <a:pt x="2958" y="554"/>
                  </a:lnTo>
                  <a:lnTo>
                    <a:pt x="2958" y="698"/>
                  </a:lnTo>
                  <a:lnTo>
                    <a:pt x="2856" y="825"/>
                  </a:lnTo>
                  <a:lnTo>
                    <a:pt x="2371" y="1026"/>
                  </a:lnTo>
                  <a:lnTo>
                    <a:pt x="2345" y="1082"/>
                  </a:lnTo>
                  <a:lnTo>
                    <a:pt x="2908" y="868"/>
                  </a:lnTo>
                  <a:lnTo>
                    <a:pt x="3019" y="791"/>
                  </a:lnTo>
                  <a:lnTo>
                    <a:pt x="3069" y="664"/>
                  </a:lnTo>
                  <a:lnTo>
                    <a:pt x="3053" y="493"/>
                  </a:lnTo>
                  <a:lnTo>
                    <a:pt x="2976" y="400"/>
                  </a:lnTo>
                  <a:lnTo>
                    <a:pt x="2899" y="366"/>
                  </a:lnTo>
                  <a:lnTo>
                    <a:pt x="2695" y="459"/>
                  </a:lnTo>
                  <a:lnTo>
                    <a:pt x="1470" y="748"/>
                  </a:lnTo>
                  <a:lnTo>
                    <a:pt x="282" y="381"/>
                  </a:lnTo>
                  <a:lnTo>
                    <a:pt x="1402" y="809"/>
                  </a:lnTo>
                  <a:lnTo>
                    <a:pt x="1402" y="852"/>
                  </a:lnTo>
                  <a:lnTo>
                    <a:pt x="50" y="357"/>
                  </a:lnTo>
                  <a:lnTo>
                    <a:pt x="93" y="315"/>
                  </a:lnTo>
                  <a:lnTo>
                    <a:pt x="1597" y="43"/>
                  </a:lnTo>
                  <a:lnTo>
                    <a:pt x="2334" y="179"/>
                  </a:lnTo>
                  <a:lnTo>
                    <a:pt x="1556" y="0"/>
                  </a:lnTo>
                  <a:lnTo>
                    <a:pt x="25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883" y="2359"/>
              <a:ext cx="632" cy="320"/>
            </a:xfrm>
            <a:custGeom>
              <a:avLst/>
              <a:gdLst>
                <a:gd name="T0" fmla="*/ 4 w 1894"/>
                <a:gd name="T1" fmla="*/ 0 h 960"/>
                <a:gd name="T2" fmla="*/ 0 w 1894"/>
                <a:gd name="T3" fmla="*/ 1 h 960"/>
                <a:gd name="T4" fmla="*/ 0 w 1894"/>
                <a:gd name="T5" fmla="*/ 3 h 960"/>
                <a:gd name="T6" fmla="*/ 18 w 1894"/>
                <a:gd name="T7" fmla="*/ 12 h 960"/>
                <a:gd name="T8" fmla="*/ 23 w 1894"/>
                <a:gd name="T9" fmla="*/ 9 h 960"/>
                <a:gd name="T10" fmla="*/ 23 w 1894"/>
                <a:gd name="T11" fmla="*/ 8 h 960"/>
                <a:gd name="T12" fmla="*/ 18 w 1894"/>
                <a:gd name="T13" fmla="*/ 10 h 960"/>
                <a:gd name="T14" fmla="*/ 6 w 1894"/>
                <a:gd name="T15" fmla="*/ 4 h 960"/>
                <a:gd name="T16" fmla="*/ 17 w 1894"/>
                <a:gd name="T17" fmla="*/ 10 h 960"/>
                <a:gd name="T18" fmla="*/ 18 w 1894"/>
                <a:gd name="T19" fmla="*/ 11 h 960"/>
                <a:gd name="T20" fmla="*/ 1 w 1894"/>
                <a:gd name="T21" fmla="*/ 3 h 960"/>
                <a:gd name="T22" fmla="*/ 1 w 1894"/>
                <a:gd name="T23" fmla="*/ 2 h 960"/>
                <a:gd name="T24" fmla="*/ 4 w 1894"/>
                <a:gd name="T25" fmla="*/ 1 h 960"/>
                <a:gd name="T26" fmla="*/ 4 w 1894"/>
                <a:gd name="T27" fmla="*/ 0 h 960"/>
                <a:gd name="T28" fmla="*/ 4 w 1894"/>
                <a:gd name="T29" fmla="*/ 0 h 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94"/>
                <a:gd name="T46" fmla="*/ 0 h 960"/>
                <a:gd name="T47" fmla="*/ 1894 w 1894"/>
                <a:gd name="T48" fmla="*/ 960 h 9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94" h="960">
                  <a:moveTo>
                    <a:pt x="321" y="0"/>
                  </a:moveTo>
                  <a:lnTo>
                    <a:pt x="28" y="105"/>
                  </a:lnTo>
                  <a:lnTo>
                    <a:pt x="0" y="211"/>
                  </a:lnTo>
                  <a:lnTo>
                    <a:pt x="1441" y="960"/>
                  </a:lnTo>
                  <a:lnTo>
                    <a:pt x="1840" y="760"/>
                  </a:lnTo>
                  <a:lnTo>
                    <a:pt x="1894" y="626"/>
                  </a:lnTo>
                  <a:lnTo>
                    <a:pt x="1451" y="799"/>
                  </a:lnTo>
                  <a:lnTo>
                    <a:pt x="449" y="338"/>
                  </a:lnTo>
                  <a:lnTo>
                    <a:pt x="1401" y="831"/>
                  </a:lnTo>
                  <a:lnTo>
                    <a:pt x="1423" y="904"/>
                  </a:lnTo>
                  <a:lnTo>
                    <a:pt x="89" y="211"/>
                  </a:lnTo>
                  <a:lnTo>
                    <a:pt x="77" y="149"/>
                  </a:lnTo>
                  <a:lnTo>
                    <a:pt x="316" y="55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2995" y="2396"/>
              <a:ext cx="528" cy="195"/>
            </a:xfrm>
            <a:custGeom>
              <a:avLst/>
              <a:gdLst>
                <a:gd name="T0" fmla="*/ 0 w 1584"/>
                <a:gd name="T1" fmla="*/ 1 h 584"/>
                <a:gd name="T2" fmla="*/ 13 w 1584"/>
                <a:gd name="T3" fmla="*/ 7 h 584"/>
                <a:gd name="T4" fmla="*/ 20 w 1584"/>
                <a:gd name="T5" fmla="*/ 5 h 584"/>
                <a:gd name="T6" fmla="*/ 20 w 1584"/>
                <a:gd name="T7" fmla="*/ 4 h 584"/>
                <a:gd name="T8" fmla="*/ 15 w 1584"/>
                <a:gd name="T9" fmla="*/ 6 h 584"/>
                <a:gd name="T10" fmla="*/ 15 w 1584"/>
                <a:gd name="T11" fmla="*/ 4 h 584"/>
                <a:gd name="T12" fmla="*/ 18 w 1584"/>
                <a:gd name="T13" fmla="*/ 3 h 584"/>
                <a:gd name="T14" fmla="*/ 15 w 1584"/>
                <a:gd name="T15" fmla="*/ 4 h 584"/>
                <a:gd name="T16" fmla="*/ 15 w 1584"/>
                <a:gd name="T17" fmla="*/ 2 h 584"/>
                <a:gd name="T18" fmla="*/ 14 w 1584"/>
                <a:gd name="T19" fmla="*/ 0 h 584"/>
                <a:gd name="T20" fmla="*/ 14 w 1584"/>
                <a:gd name="T21" fmla="*/ 1 h 584"/>
                <a:gd name="T22" fmla="*/ 14 w 1584"/>
                <a:gd name="T23" fmla="*/ 2 h 584"/>
                <a:gd name="T24" fmla="*/ 8 w 1584"/>
                <a:gd name="T25" fmla="*/ 0 h 584"/>
                <a:gd name="T26" fmla="*/ 14 w 1584"/>
                <a:gd name="T27" fmla="*/ 3 h 584"/>
                <a:gd name="T28" fmla="*/ 15 w 1584"/>
                <a:gd name="T29" fmla="*/ 4 h 584"/>
                <a:gd name="T30" fmla="*/ 14 w 1584"/>
                <a:gd name="T31" fmla="*/ 5 h 584"/>
                <a:gd name="T32" fmla="*/ 4 w 1584"/>
                <a:gd name="T33" fmla="*/ 1 h 584"/>
                <a:gd name="T34" fmla="*/ 14 w 1584"/>
                <a:gd name="T35" fmla="*/ 6 h 584"/>
                <a:gd name="T36" fmla="*/ 13 w 1584"/>
                <a:gd name="T37" fmla="*/ 7 h 584"/>
                <a:gd name="T38" fmla="*/ 0 w 1584"/>
                <a:gd name="T39" fmla="*/ 1 h 584"/>
                <a:gd name="T40" fmla="*/ 0 w 1584"/>
                <a:gd name="T41" fmla="*/ 1 h 5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84"/>
                <a:gd name="T64" fmla="*/ 0 h 584"/>
                <a:gd name="T65" fmla="*/ 1584 w 1584"/>
                <a:gd name="T66" fmla="*/ 584 h 5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84" h="584">
                  <a:moveTo>
                    <a:pt x="0" y="83"/>
                  </a:moveTo>
                  <a:lnTo>
                    <a:pt x="1082" y="584"/>
                  </a:lnTo>
                  <a:lnTo>
                    <a:pt x="1584" y="378"/>
                  </a:lnTo>
                  <a:lnTo>
                    <a:pt x="1584" y="335"/>
                  </a:lnTo>
                  <a:lnTo>
                    <a:pt x="1200" y="483"/>
                  </a:lnTo>
                  <a:lnTo>
                    <a:pt x="1255" y="360"/>
                  </a:lnTo>
                  <a:lnTo>
                    <a:pt x="1448" y="282"/>
                  </a:lnTo>
                  <a:lnTo>
                    <a:pt x="1239" y="306"/>
                  </a:lnTo>
                  <a:lnTo>
                    <a:pt x="1227" y="171"/>
                  </a:lnTo>
                  <a:lnTo>
                    <a:pt x="1156" y="22"/>
                  </a:lnTo>
                  <a:lnTo>
                    <a:pt x="1106" y="56"/>
                  </a:lnTo>
                  <a:lnTo>
                    <a:pt x="1167" y="171"/>
                  </a:lnTo>
                  <a:lnTo>
                    <a:pt x="662" y="0"/>
                  </a:lnTo>
                  <a:lnTo>
                    <a:pt x="1167" y="249"/>
                  </a:lnTo>
                  <a:lnTo>
                    <a:pt x="1181" y="325"/>
                  </a:lnTo>
                  <a:lnTo>
                    <a:pt x="1141" y="418"/>
                  </a:lnTo>
                  <a:lnTo>
                    <a:pt x="358" y="111"/>
                  </a:lnTo>
                  <a:lnTo>
                    <a:pt x="1137" y="466"/>
                  </a:lnTo>
                  <a:lnTo>
                    <a:pt x="1082" y="54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435" y="2322"/>
              <a:ext cx="370" cy="487"/>
            </a:xfrm>
            <a:custGeom>
              <a:avLst/>
              <a:gdLst>
                <a:gd name="T0" fmla="*/ 0 w 1109"/>
                <a:gd name="T1" fmla="*/ 5 h 1460"/>
                <a:gd name="T2" fmla="*/ 5 w 1109"/>
                <a:gd name="T3" fmla="*/ 3 h 1460"/>
                <a:gd name="T4" fmla="*/ 14 w 1109"/>
                <a:gd name="T5" fmla="*/ 0 h 1460"/>
                <a:gd name="T6" fmla="*/ 8 w 1109"/>
                <a:gd name="T7" fmla="*/ 3 h 1460"/>
                <a:gd name="T8" fmla="*/ 9 w 1109"/>
                <a:gd name="T9" fmla="*/ 4 h 1460"/>
                <a:gd name="T10" fmla="*/ 9 w 1109"/>
                <a:gd name="T11" fmla="*/ 6 h 1460"/>
                <a:gd name="T12" fmla="*/ 8 w 1109"/>
                <a:gd name="T13" fmla="*/ 8 h 1460"/>
                <a:gd name="T14" fmla="*/ 7 w 1109"/>
                <a:gd name="T15" fmla="*/ 11 h 1460"/>
                <a:gd name="T16" fmla="*/ 7 w 1109"/>
                <a:gd name="T17" fmla="*/ 13 h 1460"/>
                <a:gd name="T18" fmla="*/ 8 w 1109"/>
                <a:gd name="T19" fmla="*/ 15 h 1460"/>
                <a:gd name="T20" fmla="*/ 6 w 1109"/>
                <a:gd name="T21" fmla="*/ 13 h 1460"/>
                <a:gd name="T22" fmla="*/ 6 w 1109"/>
                <a:gd name="T23" fmla="*/ 11 h 1460"/>
                <a:gd name="T24" fmla="*/ 7 w 1109"/>
                <a:gd name="T25" fmla="*/ 8 h 1460"/>
                <a:gd name="T26" fmla="*/ 8 w 1109"/>
                <a:gd name="T27" fmla="*/ 6 h 1460"/>
                <a:gd name="T28" fmla="*/ 7 w 1109"/>
                <a:gd name="T29" fmla="*/ 3 h 1460"/>
                <a:gd name="T30" fmla="*/ 3 w 1109"/>
                <a:gd name="T31" fmla="*/ 5 h 1460"/>
                <a:gd name="T32" fmla="*/ 3 w 1109"/>
                <a:gd name="T33" fmla="*/ 5 h 1460"/>
                <a:gd name="T34" fmla="*/ 4 w 1109"/>
                <a:gd name="T35" fmla="*/ 7 h 1460"/>
                <a:gd name="T36" fmla="*/ 3 w 1109"/>
                <a:gd name="T37" fmla="*/ 9 h 1460"/>
                <a:gd name="T38" fmla="*/ 3 w 1109"/>
                <a:gd name="T39" fmla="*/ 12 h 1460"/>
                <a:gd name="T40" fmla="*/ 3 w 1109"/>
                <a:gd name="T41" fmla="*/ 14 h 1460"/>
                <a:gd name="T42" fmla="*/ 3 w 1109"/>
                <a:gd name="T43" fmla="*/ 16 h 1460"/>
                <a:gd name="T44" fmla="*/ 5 w 1109"/>
                <a:gd name="T45" fmla="*/ 18 h 1460"/>
                <a:gd name="T46" fmla="*/ 3 w 1109"/>
                <a:gd name="T47" fmla="*/ 17 h 1460"/>
                <a:gd name="T48" fmla="*/ 2 w 1109"/>
                <a:gd name="T49" fmla="*/ 15 h 1460"/>
                <a:gd name="T50" fmla="*/ 2 w 1109"/>
                <a:gd name="T51" fmla="*/ 12 h 1460"/>
                <a:gd name="T52" fmla="*/ 3 w 1109"/>
                <a:gd name="T53" fmla="*/ 9 h 1460"/>
                <a:gd name="T54" fmla="*/ 3 w 1109"/>
                <a:gd name="T55" fmla="*/ 7 h 1460"/>
                <a:gd name="T56" fmla="*/ 2 w 1109"/>
                <a:gd name="T57" fmla="*/ 5 h 1460"/>
                <a:gd name="T58" fmla="*/ 0 w 1109"/>
                <a:gd name="T59" fmla="*/ 5 h 1460"/>
                <a:gd name="T60" fmla="*/ 0 w 1109"/>
                <a:gd name="T61" fmla="*/ 5 h 146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09"/>
                <a:gd name="T94" fmla="*/ 0 h 1460"/>
                <a:gd name="T95" fmla="*/ 1109 w 1109"/>
                <a:gd name="T96" fmla="*/ 1460 h 146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09" h="1460">
                  <a:moveTo>
                    <a:pt x="0" y="378"/>
                  </a:moveTo>
                  <a:lnTo>
                    <a:pt x="411" y="256"/>
                  </a:lnTo>
                  <a:lnTo>
                    <a:pt x="1109" y="0"/>
                  </a:lnTo>
                  <a:lnTo>
                    <a:pt x="626" y="245"/>
                  </a:lnTo>
                  <a:lnTo>
                    <a:pt x="709" y="346"/>
                  </a:lnTo>
                  <a:lnTo>
                    <a:pt x="709" y="467"/>
                  </a:lnTo>
                  <a:lnTo>
                    <a:pt x="643" y="672"/>
                  </a:lnTo>
                  <a:lnTo>
                    <a:pt x="554" y="895"/>
                  </a:lnTo>
                  <a:lnTo>
                    <a:pt x="550" y="1016"/>
                  </a:lnTo>
                  <a:lnTo>
                    <a:pt x="632" y="1199"/>
                  </a:lnTo>
                  <a:lnTo>
                    <a:pt x="510" y="1055"/>
                  </a:lnTo>
                  <a:lnTo>
                    <a:pt x="494" y="899"/>
                  </a:lnTo>
                  <a:lnTo>
                    <a:pt x="588" y="639"/>
                  </a:lnTo>
                  <a:lnTo>
                    <a:pt x="660" y="450"/>
                  </a:lnTo>
                  <a:lnTo>
                    <a:pt x="550" y="251"/>
                  </a:lnTo>
                  <a:lnTo>
                    <a:pt x="244" y="368"/>
                  </a:lnTo>
                  <a:lnTo>
                    <a:pt x="272" y="428"/>
                  </a:lnTo>
                  <a:lnTo>
                    <a:pt x="294" y="583"/>
                  </a:lnTo>
                  <a:lnTo>
                    <a:pt x="266" y="760"/>
                  </a:lnTo>
                  <a:lnTo>
                    <a:pt x="222" y="933"/>
                  </a:lnTo>
                  <a:lnTo>
                    <a:pt x="206" y="1110"/>
                  </a:lnTo>
                  <a:lnTo>
                    <a:pt x="256" y="1283"/>
                  </a:lnTo>
                  <a:lnTo>
                    <a:pt x="371" y="1460"/>
                  </a:lnTo>
                  <a:lnTo>
                    <a:pt x="250" y="1387"/>
                  </a:lnTo>
                  <a:lnTo>
                    <a:pt x="167" y="1199"/>
                  </a:lnTo>
                  <a:lnTo>
                    <a:pt x="150" y="989"/>
                  </a:lnTo>
                  <a:lnTo>
                    <a:pt x="212" y="716"/>
                  </a:lnTo>
                  <a:lnTo>
                    <a:pt x="234" y="551"/>
                  </a:lnTo>
                  <a:lnTo>
                    <a:pt x="150" y="390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550" y="2694"/>
              <a:ext cx="96" cy="115"/>
            </a:xfrm>
            <a:custGeom>
              <a:avLst/>
              <a:gdLst>
                <a:gd name="T0" fmla="*/ 0 w 288"/>
                <a:gd name="T1" fmla="*/ 4 h 344"/>
                <a:gd name="T2" fmla="*/ 0 w 288"/>
                <a:gd name="T3" fmla="*/ 2 h 344"/>
                <a:gd name="T4" fmla="*/ 1 w 288"/>
                <a:gd name="T5" fmla="*/ 0 h 344"/>
                <a:gd name="T6" fmla="*/ 2 w 288"/>
                <a:gd name="T7" fmla="*/ 0 h 344"/>
                <a:gd name="T8" fmla="*/ 4 w 288"/>
                <a:gd name="T9" fmla="*/ 1 h 344"/>
                <a:gd name="T10" fmla="*/ 1 w 288"/>
                <a:gd name="T11" fmla="*/ 1 h 344"/>
                <a:gd name="T12" fmla="*/ 1 w 288"/>
                <a:gd name="T13" fmla="*/ 2 h 344"/>
                <a:gd name="T14" fmla="*/ 0 w 288"/>
                <a:gd name="T15" fmla="*/ 4 h 344"/>
                <a:gd name="T16" fmla="*/ 0 w 288"/>
                <a:gd name="T17" fmla="*/ 4 h 3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8"/>
                <a:gd name="T28" fmla="*/ 0 h 344"/>
                <a:gd name="T29" fmla="*/ 288 w 288"/>
                <a:gd name="T30" fmla="*/ 344 h 3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8" h="344">
                  <a:moveTo>
                    <a:pt x="27" y="344"/>
                  </a:moveTo>
                  <a:lnTo>
                    <a:pt x="0" y="161"/>
                  </a:lnTo>
                  <a:lnTo>
                    <a:pt x="73" y="0"/>
                  </a:lnTo>
                  <a:lnTo>
                    <a:pt x="139" y="6"/>
                  </a:lnTo>
                  <a:lnTo>
                    <a:pt x="288" y="83"/>
                  </a:lnTo>
                  <a:lnTo>
                    <a:pt x="111" y="66"/>
                  </a:lnTo>
                  <a:lnTo>
                    <a:pt x="49" y="167"/>
                  </a:lnTo>
                  <a:lnTo>
                    <a:pt x="27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631" y="2202"/>
              <a:ext cx="303" cy="361"/>
            </a:xfrm>
            <a:custGeom>
              <a:avLst/>
              <a:gdLst>
                <a:gd name="T0" fmla="*/ 1 w 908"/>
                <a:gd name="T1" fmla="*/ 12 h 1082"/>
                <a:gd name="T2" fmla="*/ 7 w 908"/>
                <a:gd name="T3" fmla="*/ 9 h 1082"/>
                <a:gd name="T4" fmla="*/ 9 w 908"/>
                <a:gd name="T5" fmla="*/ 9 h 1082"/>
                <a:gd name="T6" fmla="*/ 10 w 908"/>
                <a:gd name="T7" fmla="*/ 8 h 1082"/>
                <a:gd name="T8" fmla="*/ 11 w 908"/>
                <a:gd name="T9" fmla="*/ 5 h 1082"/>
                <a:gd name="T10" fmla="*/ 10 w 908"/>
                <a:gd name="T11" fmla="*/ 2 h 1082"/>
                <a:gd name="T12" fmla="*/ 9 w 908"/>
                <a:gd name="T13" fmla="*/ 1 h 1082"/>
                <a:gd name="T14" fmla="*/ 6 w 908"/>
                <a:gd name="T15" fmla="*/ 2 h 1082"/>
                <a:gd name="T16" fmla="*/ 8 w 908"/>
                <a:gd name="T17" fmla="*/ 0 h 1082"/>
                <a:gd name="T18" fmla="*/ 10 w 908"/>
                <a:gd name="T19" fmla="*/ 0 h 1082"/>
                <a:gd name="T20" fmla="*/ 11 w 908"/>
                <a:gd name="T21" fmla="*/ 2 h 1082"/>
                <a:gd name="T22" fmla="*/ 11 w 908"/>
                <a:gd name="T23" fmla="*/ 5 h 1082"/>
                <a:gd name="T24" fmla="*/ 11 w 908"/>
                <a:gd name="T25" fmla="*/ 7 h 1082"/>
                <a:gd name="T26" fmla="*/ 10 w 908"/>
                <a:gd name="T27" fmla="*/ 9 h 1082"/>
                <a:gd name="T28" fmla="*/ 9 w 908"/>
                <a:gd name="T29" fmla="*/ 9 h 1082"/>
                <a:gd name="T30" fmla="*/ 7 w 908"/>
                <a:gd name="T31" fmla="*/ 9 h 1082"/>
                <a:gd name="T32" fmla="*/ 0 w 908"/>
                <a:gd name="T33" fmla="*/ 13 h 1082"/>
                <a:gd name="T34" fmla="*/ 1 w 908"/>
                <a:gd name="T35" fmla="*/ 12 h 1082"/>
                <a:gd name="T36" fmla="*/ 1 w 908"/>
                <a:gd name="T37" fmla="*/ 12 h 10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8"/>
                <a:gd name="T58" fmla="*/ 0 h 1082"/>
                <a:gd name="T59" fmla="*/ 908 w 908"/>
                <a:gd name="T60" fmla="*/ 1082 h 10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8" h="1082">
                  <a:moveTo>
                    <a:pt x="66" y="949"/>
                  </a:moveTo>
                  <a:lnTo>
                    <a:pt x="576" y="716"/>
                  </a:lnTo>
                  <a:lnTo>
                    <a:pt x="695" y="703"/>
                  </a:lnTo>
                  <a:lnTo>
                    <a:pt x="781" y="621"/>
                  </a:lnTo>
                  <a:lnTo>
                    <a:pt x="859" y="428"/>
                  </a:lnTo>
                  <a:lnTo>
                    <a:pt x="825" y="161"/>
                  </a:lnTo>
                  <a:lnTo>
                    <a:pt x="700" y="52"/>
                  </a:lnTo>
                  <a:lnTo>
                    <a:pt x="478" y="124"/>
                  </a:lnTo>
                  <a:lnTo>
                    <a:pt x="661" y="0"/>
                  </a:lnTo>
                  <a:lnTo>
                    <a:pt x="781" y="40"/>
                  </a:lnTo>
                  <a:lnTo>
                    <a:pt x="881" y="151"/>
                  </a:lnTo>
                  <a:lnTo>
                    <a:pt x="908" y="372"/>
                  </a:lnTo>
                  <a:lnTo>
                    <a:pt x="897" y="527"/>
                  </a:lnTo>
                  <a:lnTo>
                    <a:pt x="794" y="723"/>
                  </a:lnTo>
                  <a:lnTo>
                    <a:pt x="726" y="765"/>
                  </a:lnTo>
                  <a:lnTo>
                    <a:pt x="604" y="760"/>
                  </a:lnTo>
                  <a:lnTo>
                    <a:pt x="0" y="1082"/>
                  </a:lnTo>
                  <a:lnTo>
                    <a:pt x="66" y="9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002" y="2496"/>
              <a:ext cx="1085" cy="420"/>
            </a:xfrm>
            <a:custGeom>
              <a:avLst/>
              <a:gdLst>
                <a:gd name="T0" fmla="*/ 1 w 3257"/>
                <a:gd name="T1" fmla="*/ 0 h 1259"/>
                <a:gd name="T2" fmla="*/ 0 w 3257"/>
                <a:gd name="T3" fmla="*/ 1 h 1259"/>
                <a:gd name="T4" fmla="*/ 0 w 3257"/>
                <a:gd name="T5" fmla="*/ 4 h 1259"/>
                <a:gd name="T6" fmla="*/ 1 w 3257"/>
                <a:gd name="T7" fmla="*/ 6 h 1259"/>
                <a:gd name="T8" fmla="*/ 2 w 3257"/>
                <a:gd name="T9" fmla="*/ 6 h 1259"/>
                <a:gd name="T10" fmla="*/ 4 w 3257"/>
                <a:gd name="T11" fmla="*/ 8 h 1259"/>
                <a:gd name="T12" fmla="*/ 9 w 3257"/>
                <a:gd name="T13" fmla="*/ 11 h 1259"/>
                <a:gd name="T14" fmla="*/ 11 w 3257"/>
                <a:gd name="T15" fmla="*/ 12 h 1259"/>
                <a:gd name="T16" fmla="*/ 12 w 3257"/>
                <a:gd name="T17" fmla="*/ 12 h 1259"/>
                <a:gd name="T18" fmla="*/ 13 w 3257"/>
                <a:gd name="T19" fmla="*/ 13 h 1259"/>
                <a:gd name="T20" fmla="*/ 16 w 3257"/>
                <a:gd name="T21" fmla="*/ 15 h 1259"/>
                <a:gd name="T22" fmla="*/ 18 w 3257"/>
                <a:gd name="T23" fmla="*/ 16 h 1259"/>
                <a:gd name="T24" fmla="*/ 40 w 3257"/>
                <a:gd name="T25" fmla="*/ 9 h 1259"/>
                <a:gd name="T26" fmla="*/ 40 w 3257"/>
                <a:gd name="T27" fmla="*/ 7 h 1259"/>
                <a:gd name="T28" fmla="*/ 34 w 3257"/>
                <a:gd name="T29" fmla="*/ 5 h 1259"/>
                <a:gd name="T30" fmla="*/ 40 w 3257"/>
                <a:gd name="T31" fmla="*/ 8 h 1259"/>
                <a:gd name="T32" fmla="*/ 18 w 3257"/>
                <a:gd name="T33" fmla="*/ 15 h 1259"/>
                <a:gd name="T34" fmla="*/ 16 w 3257"/>
                <a:gd name="T35" fmla="*/ 13 h 1259"/>
                <a:gd name="T36" fmla="*/ 16 w 3257"/>
                <a:gd name="T37" fmla="*/ 12 h 1259"/>
                <a:gd name="T38" fmla="*/ 16 w 3257"/>
                <a:gd name="T39" fmla="*/ 8 h 1259"/>
                <a:gd name="T40" fmla="*/ 15 w 3257"/>
                <a:gd name="T41" fmla="*/ 10 h 1259"/>
                <a:gd name="T42" fmla="*/ 15 w 3257"/>
                <a:gd name="T43" fmla="*/ 12 h 1259"/>
                <a:gd name="T44" fmla="*/ 16 w 3257"/>
                <a:gd name="T45" fmla="*/ 14 h 1259"/>
                <a:gd name="T46" fmla="*/ 16 w 3257"/>
                <a:gd name="T47" fmla="*/ 15 h 1259"/>
                <a:gd name="T48" fmla="*/ 13 w 3257"/>
                <a:gd name="T49" fmla="*/ 13 h 1259"/>
                <a:gd name="T50" fmla="*/ 13 w 3257"/>
                <a:gd name="T51" fmla="*/ 11 h 1259"/>
                <a:gd name="T52" fmla="*/ 12 w 3257"/>
                <a:gd name="T53" fmla="*/ 9 h 1259"/>
                <a:gd name="T54" fmla="*/ 13 w 3257"/>
                <a:gd name="T55" fmla="*/ 8 h 1259"/>
                <a:gd name="T56" fmla="*/ 12 w 3257"/>
                <a:gd name="T57" fmla="*/ 9 h 1259"/>
                <a:gd name="T58" fmla="*/ 12 w 3257"/>
                <a:gd name="T59" fmla="*/ 10 h 1259"/>
                <a:gd name="T60" fmla="*/ 12 w 3257"/>
                <a:gd name="T61" fmla="*/ 11 h 1259"/>
                <a:gd name="T62" fmla="*/ 10 w 3257"/>
                <a:gd name="T63" fmla="*/ 11 h 1259"/>
                <a:gd name="T64" fmla="*/ 10 w 3257"/>
                <a:gd name="T65" fmla="*/ 9 h 1259"/>
                <a:gd name="T66" fmla="*/ 11 w 3257"/>
                <a:gd name="T67" fmla="*/ 6 h 1259"/>
                <a:gd name="T68" fmla="*/ 10 w 3257"/>
                <a:gd name="T69" fmla="*/ 7 h 1259"/>
                <a:gd name="T70" fmla="*/ 10 w 3257"/>
                <a:gd name="T71" fmla="*/ 9 h 1259"/>
                <a:gd name="T72" fmla="*/ 10 w 3257"/>
                <a:gd name="T73" fmla="*/ 11 h 1259"/>
                <a:gd name="T74" fmla="*/ 2 w 3257"/>
                <a:gd name="T75" fmla="*/ 5 h 1259"/>
                <a:gd name="T76" fmla="*/ 2 w 3257"/>
                <a:gd name="T77" fmla="*/ 4 h 1259"/>
                <a:gd name="T78" fmla="*/ 2 w 3257"/>
                <a:gd name="T79" fmla="*/ 3 h 1259"/>
                <a:gd name="T80" fmla="*/ 2 w 3257"/>
                <a:gd name="T81" fmla="*/ 4 h 1259"/>
                <a:gd name="T82" fmla="*/ 1 w 3257"/>
                <a:gd name="T83" fmla="*/ 5 h 1259"/>
                <a:gd name="T84" fmla="*/ 1 w 3257"/>
                <a:gd name="T85" fmla="*/ 3 h 1259"/>
                <a:gd name="T86" fmla="*/ 1 w 3257"/>
                <a:gd name="T87" fmla="*/ 1 h 1259"/>
                <a:gd name="T88" fmla="*/ 2 w 3257"/>
                <a:gd name="T89" fmla="*/ 1 h 1259"/>
                <a:gd name="T90" fmla="*/ 1 w 3257"/>
                <a:gd name="T91" fmla="*/ 0 h 1259"/>
                <a:gd name="T92" fmla="*/ 1 w 3257"/>
                <a:gd name="T93" fmla="*/ 0 h 125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57"/>
                <a:gd name="T142" fmla="*/ 0 h 1259"/>
                <a:gd name="T143" fmla="*/ 3257 w 3257"/>
                <a:gd name="T144" fmla="*/ 1259 h 125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57" h="1259">
                  <a:moveTo>
                    <a:pt x="44" y="0"/>
                  </a:moveTo>
                  <a:lnTo>
                    <a:pt x="0" y="99"/>
                  </a:lnTo>
                  <a:lnTo>
                    <a:pt x="5" y="321"/>
                  </a:lnTo>
                  <a:lnTo>
                    <a:pt x="66" y="448"/>
                  </a:lnTo>
                  <a:lnTo>
                    <a:pt x="166" y="482"/>
                  </a:lnTo>
                  <a:lnTo>
                    <a:pt x="338" y="625"/>
                  </a:lnTo>
                  <a:lnTo>
                    <a:pt x="758" y="915"/>
                  </a:lnTo>
                  <a:lnTo>
                    <a:pt x="853" y="931"/>
                  </a:lnTo>
                  <a:lnTo>
                    <a:pt x="974" y="997"/>
                  </a:lnTo>
                  <a:lnTo>
                    <a:pt x="1014" y="1076"/>
                  </a:lnTo>
                  <a:lnTo>
                    <a:pt x="1334" y="1242"/>
                  </a:lnTo>
                  <a:lnTo>
                    <a:pt x="1468" y="1259"/>
                  </a:lnTo>
                  <a:lnTo>
                    <a:pt x="3257" y="698"/>
                  </a:lnTo>
                  <a:lnTo>
                    <a:pt x="3241" y="577"/>
                  </a:lnTo>
                  <a:lnTo>
                    <a:pt x="2764" y="426"/>
                  </a:lnTo>
                  <a:lnTo>
                    <a:pt x="3207" y="621"/>
                  </a:lnTo>
                  <a:lnTo>
                    <a:pt x="1446" y="1174"/>
                  </a:lnTo>
                  <a:lnTo>
                    <a:pt x="1334" y="1076"/>
                  </a:lnTo>
                  <a:lnTo>
                    <a:pt x="1279" y="931"/>
                  </a:lnTo>
                  <a:lnTo>
                    <a:pt x="1324" y="648"/>
                  </a:lnTo>
                  <a:lnTo>
                    <a:pt x="1245" y="786"/>
                  </a:lnTo>
                  <a:lnTo>
                    <a:pt x="1229" y="931"/>
                  </a:lnTo>
                  <a:lnTo>
                    <a:pt x="1279" y="1114"/>
                  </a:lnTo>
                  <a:lnTo>
                    <a:pt x="1324" y="1174"/>
                  </a:lnTo>
                  <a:lnTo>
                    <a:pt x="1064" y="1048"/>
                  </a:lnTo>
                  <a:lnTo>
                    <a:pt x="1014" y="925"/>
                  </a:lnTo>
                  <a:lnTo>
                    <a:pt x="1002" y="742"/>
                  </a:lnTo>
                  <a:lnTo>
                    <a:pt x="1036" y="615"/>
                  </a:lnTo>
                  <a:lnTo>
                    <a:pt x="974" y="710"/>
                  </a:lnTo>
                  <a:lnTo>
                    <a:pt x="952" y="842"/>
                  </a:lnTo>
                  <a:lnTo>
                    <a:pt x="941" y="921"/>
                  </a:lnTo>
                  <a:lnTo>
                    <a:pt x="847" y="859"/>
                  </a:lnTo>
                  <a:lnTo>
                    <a:pt x="831" y="698"/>
                  </a:lnTo>
                  <a:lnTo>
                    <a:pt x="881" y="510"/>
                  </a:lnTo>
                  <a:lnTo>
                    <a:pt x="820" y="593"/>
                  </a:lnTo>
                  <a:lnTo>
                    <a:pt x="776" y="720"/>
                  </a:lnTo>
                  <a:lnTo>
                    <a:pt x="776" y="853"/>
                  </a:lnTo>
                  <a:lnTo>
                    <a:pt x="183" y="442"/>
                  </a:lnTo>
                  <a:lnTo>
                    <a:pt x="177" y="321"/>
                  </a:lnTo>
                  <a:lnTo>
                    <a:pt x="183" y="221"/>
                  </a:lnTo>
                  <a:lnTo>
                    <a:pt x="132" y="287"/>
                  </a:lnTo>
                  <a:lnTo>
                    <a:pt x="104" y="394"/>
                  </a:lnTo>
                  <a:lnTo>
                    <a:pt x="44" y="282"/>
                  </a:lnTo>
                  <a:lnTo>
                    <a:pt x="44" y="121"/>
                  </a:lnTo>
                  <a:lnTo>
                    <a:pt x="149" y="5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446" y="2677"/>
              <a:ext cx="100" cy="152"/>
            </a:xfrm>
            <a:custGeom>
              <a:avLst/>
              <a:gdLst>
                <a:gd name="T0" fmla="*/ 2 w 300"/>
                <a:gd name="T1" fmla="*/ 0 h 454"/>
                <a:gd name="T2" fmla="*/ 1 w 300"/>
                <a:gd name="T3" fmla="*/ 1 h 454"/>
                <a:gd name="T4" fmla="*/ 1 w 300"/>
                <a:gd name="T5" fmla="*/ 2 h 454"/>
                <a:gd name="T6" fmla="*/ 0 w 300"/>
                <a:gd name="T7" fmla="*/ 4 h 454"/>
                <a:gd name="T8" fmla="*/ 1 w 300"/>
                <a:gd name="T9" fmla="*/ 6 h 454"/>
                <a:gd name="T10" fmla="*/ 4 w 300"/>
                <a:gd name="T11" fmla="*/ 5 h 454"/>
                <a:gd name="T12" fmla="*/ 3 w 300"/>
                <a:gd name="T13" fmla="*/ 4 h 454"/>
                <a:gd name="T14" fmla="*/ 1 w 300"/>
                <a:gd name="T15" fmla="*/ 4 h 454"/>
                <a:gd name="T16" fmla="*/ 1 w 300"/>
                <a:gd name="T17" fmla="*/ 2 h 454"/>
                <a:gd name="T18" fmla="*/ 2 w 300"/>
                <a:gd name="T19" fmla="*/ 2 h 454"/>
                <a:gd name="T20" fmla="*/ 2 w 300"/>
                <a:gd name="T21" fmla="*/ 0 h 454"/>
                <a:gd name="T22" fmla="*/ 2 w 300"/>
                <a:gd name="T23" fmla="*/ 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454"/>
                <a:gd name="T38" fmla="*/ 300 w 300"/>
                <a:gd name="T39" fmla="*/ 454 h 4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454">
                  <a:moveTo>
                    <a:pt x="145" y="0"/>
                  </a:moveTo>
                  <a:lnTo>
                    <a:pt x="78" y="50"/>
                  </a:lnTo>
                  <a:lnTo>
                    <a:pt x="46" y="138"/>
                  </a:lnTo>
                  <a:lnTo>
                    <a:pt x="0" y="350"/>
                  </a:lnTo>
                  <a:lnTo>
                    <a:pt x="46" y="454"/>
                  </a:lnTo>
                  <a:lnTo>
                    <a:pt x="300" y="372"/>
                  </a:lnTo>
                  <a:lnTo>
                    <a:pt x="239" y="310"/>
                  </a:lnTo>
                  <a:lnTo>
                    <a:pt x="78" y="355"/>
                  </a:lnTo>
                  <a:lnTo>
                    <a:pt x="84" y="183"/>
                  </a:lnTo>
                  <a:lnTo>
                    <a:pt x="156" y="12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558" y="2740"/>
              <a:ext cx="156" cy="54"/>
            </a:xfrm>
            <a:custGeom>
              <a:avLst/>
              <a:gdLst>
                <a:gd name="T0" fmla="*/ 0 w 470"/>
                <a:gd name="T1" fmla="*/ 1 h 161"/>
                <a:gd name="T2" fmla="*/ 6 w 470"/>
                <a:gd name="T3" fmla="*/ 0 h 161"/>
                <a:gd name="T4" fmla="*/ 0 w 470"/>
                <a:gd name="T5" fmla="*/ 2 h 161"/>
                <a:gd name="T6" fmla="*/ 0 w 470"/>
                <a:gd name="T7" fmla="*/ 1 h 161"/>
                <a:gd name="T8" fmla="*/ 0 w 470"/>
                <a:gd name="T9" fmla="*/ 1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161"/>
                <a:gd name="T17" fmla="*/ 470 w 470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161">
                  <a:moveTo>
                    <a:pt x="10" y="99"/>
                  </a:moveTo>
                  <a:lnTo>
                    <a:pt x="470" y="0"/>
                  </a:lnTo>
                  <a:lnTo>
                    <a:pt x="0" y="161"/>
                  </a:lnTo>
                  <a:lnTo>
                    <a:pt x="10" y="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933" y="2554"/>
              <a:ext cx="1017" cy="494"/>
            </a:xfrm>
            <a:custGeom>
              <a:avLst/>
              <a:gdLst>
                <a:gd name="T0" fmla="*/ 3 w 3052"/>
                <a:gd name="T1" fmla="*/ 0 h 1482"/>
                <a:gd name="T2" fmla="*/ 0 w 3052"/>
                <a:gd name="T3" fmla="*/ 0 h 1482"/>
                <a:gd name="T4" fmla="*/ 0 w 3052"/>
                <a:gd name="T5" fmla="*/ 2 h 1482"/>
                <a:gd name="T6" fmla="*/ 10 w 3052"/>
                <a:gd name="T7" fmla="*/ 17 h 1482"/>
                <a:gd name="T8" fmla="*/ 35 w 3052"/>
                <a:gd name="T9" fmla="*/ 14 h 1482"/>
                <a:gd name="T10" fmla="*/ 36 w 3052"/>
                <a:gd name="T11" fmla="*/ 14 h 1482"/>
                <a:gd name="T12" fmla="*/ 36 w 3052"/>
                <a:gd name="T13" fmla="*/ 15 h 1482"/>
                <a:gd name="T14" fmla="*/ 36 w 3052"/>
                <a:gd name="T15" fmla="*/ 18 h 1482"/>
                <a:gd name="T16" fmla="*/ 32 w 3052"/>
                <a:gd name="T17" fmla="*/ 18 h 1482"/>
                <a:gd name="T18" fmla="*/ 36 w 3052"/>
                <a:gd name="T19" fmla="*/ 18 h 1482"/>
                <a:gd name="T20" fmla="*/ 38 w 3052"/>
                <a:gd name="T21" fmla="*/ 16 h 1482"/>
                <a:gd name="T22" fmla="*/ 38 w 3052"/>
                <a:gd name="T23" fmla="*/ 13 h 1482"/>
                <a:gd name="T24" fmla="*/ 37 w 3052"/>
                <a:gd name="T25" fmla="*/ 12 h 1482"/>
                <a:gd name="T26" fmla="*/ 32 w 3052"/>
                <a:gd name="T27" fmla="*/ 13 h 1482"/>
                <a:gd name="T28" fmla="*/ 32 w 3052"/>
                <a:gd name="T29" fmla="*/ 13 h 1482"/>
                <a:gd name="T30" fmla="*/ 31 w 3052"/>
                <a:gd name="T31" fmla="*/ 13 h 1482"/>
                <a:gd name="T32" fmla="*/ 11 w 3052"/>
                <a:gd name="T33" fmla="*/ 15 h 1482"/>
                <a:gd name="T34" fmla="*/ 5 w 3052"/>
                <a:gd name="T35" fmla="*/ 7 h 1482"/>
                <a:gd name="T36" fmla="*/ 10 w 3052"/>
                <a:gd name="T37" fmla="*/ 15 h 1482"/>
                <a:gd name="T38" fmla="*/ 10 w 3052"/>
                <a:gd name="T39" fmla="*/ 16 h 1482"/>
                <a:gd name="T40" fmla="*/ 0 w 3052"/>
                <a:gd name="T41" fmla="*/ 1 h 1482"/>
                <a:gd name="T42" fmla="*/ 3 w 3052"/>
                <a:gd name="T43" fmla="*/ 0 h 1482"/>
                <a:gd name="T44" fmla="*/ 3 w 3052"/>
                <a:gd name="T45" fmla="*/ 0 h 1482"/>
                <a:gd name="T46" fmla="*/ 3 w 3052"/>
                <a:gd name="T47" fmla="*/ 0 h 14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52"/>
                <a:gd name="T73" fmla="*/ 0 h 1482"/>
                <a:gd name="T74" fmla="*/ 3052 w 3052"/>
                <a:gd name="T75" fmla="*/ 1482 h 148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52" h="1482">
                  <a:moveTo>
                    <a:pt x="243" y="0"/>
                  </a:moveTo>
                  <a:lnTo>
                    <a:pt x="0" y="37"/>
                  </a:lnTo>
                  <a:lnTo>
                    <a:pt x="7" y="126"/>
                  </a:lnTo>
                  <a:lnTo>
                    <a:pt x="770" y="1337"/>
                  </a:lnTo>
                  <a:lnTo>
                    <a:pt x="2809" y="1107"/>
                  </a:lnTo>
                  <a:lnTo>
                    <a:pt x="2903" y="1151"/>
                  </a:lnTo>
                  <a:lnTo>
                    <a:pt x="2957" y="1237"/>
                  </a:lnTo>
                  <a:lnTo>
                    <a:pt x="2892" y="1419"/>
                  </a:lnTo>
                  <a:lnTo>
                    <a:pt x="2554" y="1482"/>
                  </a:lnTo>
                  <a:lnTo>
                    <a:pt x="2906" y="1482"/>
                  </a:lnTo>
                  <a:lnTo>
                    <a:pt x="3052" y="1259"/>
                  </a:lnTo>
                  <a:lnTo>
                    <a:pt x="3044" y="1078"/>
                  </a:lnTo>
                  <a:lnTo>
                    <a:pt x="2980" y="994"/>
                  </a:lnTo>
                  <a:lnTo>
                    <a:pt x="2626" y="1041"/>
                  </a:lnTo>
                  <a:lnTo>
                    <a:pt x="2561" y="1069"/>
                  </a:lnTo>
                  <a:lnTo>
                    <a:pt x="2484" y="1041"/>
                  </a:lnTo>
                  <a:lnTo>
                    <a:pt x="881" y="1230"/>
                  </a:lnTo>
                  <a:lnTo>
                    <a:pt x="384" y="532"/>
                  </a:lnTo>
                  <a:lnTo>
                    <a:pt x="827" y="1236"/>
                  </a:lnTo>
                  <a:lnTo>
                    <a:pt x="787" y="1295"/>
                  </a:lnTo>
                  <a:lnTo>
                    <a:pt x="31" y="70"/>
                  </a:lnTo>
                  <a:lnTo>
                    <a:pt x="224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2959" y="2664"/>
              <a:ext cx="183" cy="427"/>
            </a:xfrm>
            <a:custGeom>
              <a:avLst/>
              <a:gdLst>
                <a:gd name="T0" fmla="*/ 1 w 547"/>
                <a:gd name="T1" fmla="*/ 0 h 1281"/>
                <a:gd name="T2" fmla="*/ 1 w 547"/>
                <a:gd name="T3" fmla="*/ 1 h 1281"/>
                <a:gd name="T4" fmla="*/ 1 w 547"/>
                <a:gd name="T5" fmla="*/ 2 h 1281"/>
                <a:gd name="T6" fmla="*/ 0 w 547"/>
                <a:gd name="T7" fmla="*/ 3 h 1281"/>
                <a:gd name="T8" fmla="*/ 0 w 547"/>
                <a:gd name="T9" fmla="*/ 3 h 1281"/>
                <a:gd name="T10" fmla="*/ 2 w 547"/>
                <a:gd name="T11" fmla="*/ 7 h 1281"/>
                <a:gd name="T12" fmla="*/ 7 w 547"/>
                <a:gd name="T13" fmla="*/ 16 h 1281"/>
                <a:gd name="T14" fmla="*/ 3 w 547"/>
                <a:gd name="T15" fmla="*/ 7 h 1281"/>
                <a:gd name="T16" fmla="*/ 1 w 547"/>
                <a:gd name="T17" fmla="*/ 3 h 1281"/>
                <a:gd name="T18" fmla="*/ 3 w 547"/>
                <a:gd name="T19" fmla="*/ 6 h 1281"/>
                <a:gd name="T20" fmla="*/ 1 w 547"/>
                <a:gd name="T21" fmla="*/ 2 h 1281"/>
                <a:gd name="T22" fmla="*/ 2 w 547"/>
                <a:gd name="T23" fmla="*/ 1 h 1281"/>
                <a:gd name="T24" fmla="*/ 1 w 547"/>
                <a:gd name="T25" fmla="*/ 0 h 1281"/>
                <a:gd name="T26" fmla="*/ 1 w 547"/>
                <a:gd name="T27" fmla="*/ 0 h 12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7"/>
                <a:gd name="T43" fmla="*/ 0 h 1281"/>
                <a:gd name="T44" fmla="*/ 547 w 547"/>
                <a:gd name="T45" fmla="*/ 1281 h 128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7" h="1281">
                  <a:moveTo>
                    <a:pt x="71" y="0"/>
                  </a:moveTo>
                  <a:lnTo>
                    <a:pt x="82" y="95"/>
                  </a:lnTo>
                  <a:lnTo>
                    <a:pt x="66" y="175"/>
                  </a:lnTo>
                  <a:lnTo>
                    <a:pt x="38" y="228"/>
                  </a:lnTo>
                  <a:lnTo>
                    <a:pt x="0" y="256"/>
                  </a:lnTo>
                  <a:lnTo>
                    <a:pt x="143" y="527"/>
                  </a:lnTo>
                  <a:lnTo>
                    <a:pt x="547" y="1281"/>
                  </a:lnTo>
                  <a:lnTo>
                    <a:pt x="249" y="604"/>
                  </a:lnTo>
                  <a:lnTo>
                    <a:pt x="66" y="256"/>
                  </a:lnTo>
                  <a:lnTo>
                    <a:pt x="243" y="465"/>
                  </a:lnTo>
                  <a:lnTo>
                    <a:pt x="104" y="189"/>
                  </a:lnTo>
                  <a:lnTo>
                    <a:pt x="143" y="8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904" y="2702"/>
              <a:ext cx="1092" cy="489"/>
            </a:xfrm>
            <a:custGeom>
              <a:avLst/>
              <a:gdLst>
                <a:gd name="T0" fmla="*/ 3 w 3277"/>
                <a:gd name="T1" fmla="*/ 0 h 1467"/>
                <a:gd name="T2" fmla="*/ 1 w 3277"/>
                <a:gd name="T3" fmla="*/ 1 h 1467"/>
                <a:gd name="T4" fmla="*/ 0 w 3277"/>
                <a:gd name="T5" fmla="*/ 1 h 1467"/>
                <a:gd name="T6" fmla="*/ 0 w 3277"/>
                <a:gd name="T7" fmla="*/ 2 h 1467"/>
                <a:gd name="T8" fmla="*/ 5 w 3277"/>
                <a:gd name="T9" fmla="*/ 12 h 1467"/>
                <a:gd name="T10" fmla="*/ 8 w 3277"/>
                <a:gd name="T11" fmla="*/ 18 h 1467"/>
                <a:gd name="T12" fmla="*/ 31 w 3277"/>
                <a:gd name="T13" fmla="*/ 15 h 1467"/>
                <a:gd name="T14" fmla="*/ 32 w 3277"/>
                <a:gd name="T15" fmla="*/ 15 h 1467"/>
                <a:gd name="T16" fmla="*/ 33 w 3277"/>
                <a:gd name="T17" fmla="*/ 15 h 1467"/>
                <a:gd name="T18" fmla="*/ 38 w 3277"/>
                <a:gd name="T19" fmla="*/ 15 h 1467"/>
                <a:gd name="T20" fmla="*/ 39 w 3277"/>
                <a:gd name="T21" fmla="*/ 13 h 1467"/>
                <a:gd name="T22" fmla="*/ 40 w 3277"/>
                <a:gd name="T23" fmla="*/ 9 h 1467"/>
                <a:gd name="T24" fmla="*/ 40 w 3277"/>
                <a:gd name="T25" fmla="*/ 6 h 1467"/>
                <a:gd name="T26" fmla="*/ 37 w 3277"/>
                <a:gd name="T27" fmla="*/ 3 h 1467"/>
                <a:gd name="T28" fmla="*/ 31 w 3277"/>
                <a:gd name="T29" fmla="*/ 4 h 1467"/>
                <a:gd name="T30" fmla="*/ 36 w 3277"/>
                <a:gd name="T31" fmla="*/ 5 h 1467"/>
                <a:gd name="T32" fmla="*/ 38 w 3277"/>
                <a:gd name="T33" fmla="*/ 6 h 1467"/>
                <a:gd name="T34" fmla="*/ 39 w 3277"/>
                <a:gd name="T35" fmla="*/ 8 h 1467"/>
                <a:gd name="T36" fmla="*/ 40 w 3277"/>
                <a:gd name="T37" fmla="*/ 10 h 1467"/>
                <a:gd name="T38" fmla="*/ 39 w 3277"/>
                <a:gd name="T39" fmla="*/ 13 h 1467"/>
                <a:gd name="T40" fmla="*/ 38 w 3277"/>
                <a:gd name="T41" fmla="*/ 14 h 1467"/>
                <a:gd name="T42" fmla="*/ 34 w 3277"/>
                <a:gd name="T43" fmla="*/ 14 h 1467"/>
                <a:gd name="T44" fmla="*/ 33 w 3277"/>
                <a:gd name="T45" fmla="*/ 14 h 1467"/>
                <a:gd name="T46" fmla="*/ 31 w 3277"/>
                <a:gd name="T47" fmla="*/ 15 h 1467"/>
                <a:gd name="T48" fmla="*/ 8 w 3277"/>
                <a:gd name="T49" fmla="*/ 17 h 1467"/>
                <a:gd name="T50" fmla="*/ 1 w 3277"/>
                <a:gd name="T51" fmla="*/ 1 h 1467"/>
                <a:gd name="T52" fmla="*/ 3 w 3277"/>
                <a:gd name="T53" fmla="*/ 1 h 1467"/>
                <a:gd name="T54" fmla="*/ 3 w 3277"/>
                <a:gd name="T55" fmla="*/ 0 h 1467"/>
                <a:gd name="T56" fmla="*/ 3 w 3277"/>
                <a:gd name="T57" fmla="*/ 0 h 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77"/>
                <a:gd name="T88" fmla="*/ 0 h 1467"/>
                <a:gd name="T89" fmla="*/ 3277 w 3277"/>
                <a:gd name="T90" fmla="*/ 1467 h 14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77" h="1467">
                  <a:moveTo>
                    <a:pt x="256" y="0"/>
                  </a:moveTo>
                  <a:lnTo>
                    <a:pt x="120" y="62"/>
                  </a:lnTo>
                  <a:lnTo>
                    <a:pt x="12" y="85"/>
                  </a:lnTo>
                  <a:lnTo>
                    <a:pt x="0" y="157"/>
                  </a:lnTo>
                  <a:lnTo>
                    <a:pt x="445" y="993"/>
                  </a:lnTo>
                  <a:lnTo>
                    <a:pt x="635" y="1467"/>
                  </a:lnTo>
                  <a:lnTo>
                    <a:pt x="2530" y="1233"/>
                  </a:lnTo>
                  <a:lnTo>
                    <a:pt x="2601" y="1210"/>
                  </a:lnTo>
                  <a:lnTo>
                    <a:pt x="2702" y="1244"/>
                  </a:lnTo>
                  <a:lnTo>
                    <a:pt x="3045" y="1198"/>
                  </a:lnTo>
                  <a:lnTo>
                    <a:pt x="3199" y="1056"/>
                  </a:lnTo>
                  <a:lnTo>
                    <a:pt x="3277" y="706"/>
                  </a:lnTo>
                  <a:lnTo>
                    <a:pt x="3223" y="456"/>
                  </a:lnTo>
                  <a:lnTo>
                    <a:pt x="2982" y="245"/>
                  </a:lnTo>
                  <a:lnTo>
                    <a:pt x="2511" y="363"/>
                  </a:lnTo>
                  <a:lnTo>
                    <a:pt x="2933" y="371"/>
                  </a:lnTo>
                  <a:lnTo>
                    <a:pt x="3115" y="510"/>
                  </a:lnTo>
                  <a:lnTo>
                    <a:pt x="3196" y="631"/>
                  </a:lnTo>
                  <a:lnTo>
                    <a:pt x="3202" y="811"/>
                  </a:lnTo>
                  <a:lnTo>
                    <a:pt x="3134" y="1027"/>
                  </a:lnTo>
                  <a:lnTo>
                    <a:pt x="3047" y="1124"/>
                  </a:lnTo>
                  <a:lnTo>
                    <a:pt x="2769" y="1161"/>
                  </a:lnTo>
                  <a:lnTo>
                    <a:pt x="2645" y="1121"/>
                  </a:lnTo>
                  <a:lnTo>
                    <a:pt x="2477" y="1205"/>
                  </a:lnTo>
                  <a:lnTo>
                    <a:pt x="688" y="1360"/>
                  </a:lnTo>
                  <a:lnTo>
                    <a:pt x="53" y="107"/>
                  </a:lnTo>
                  <a:lnTo>
                    <a:pt x="270" y="41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148" y="2941"/>
              <a:ext cx="552" cy="163"/>
            </a:xfrm>
            <a:custGeom>
              <a:avLst/>
              <a:gdLst>
                <a:gd name="T0" fmla="*/ 0 w 1656"/>
                <a:gd name="T1" fmla="*/ 6 h 489"/>
                <a:gd name="T2" fmla="*/ 2 w 1656"/>
                <a:gd name="T3" fmla="*/ 5 h 489"/>
                <a:gd name="T4" fmla="*/ 2 w 1656"/>
                <a:gd name="T5" fmla="*/ 3 h 489"/>
                <a:gd name="T6" fmla="*/ 2 w 1656"/>
                <a:gd name="T7" fmla="*/ 2 h 489"/>
                <a:gd name="T8" fmla="*/ 15 w 1656"/>
                <a:gd name="T9" fmla="*/ 0 h 489"/>
                <a:gd name="T10" fmla="*/ 4 w 1656"/>
                <a:gd name="T11" fmla="*/ 2 h 489"/>
                <a:gd name="T12" fmla="*/ 3 w 1656"/>
                <a:gd name="T13" fmla="*/ 3 h 489"/>
                <a:gd name="T14" fmla="*/ 13 w 1656"/>
                <a:gd name="T15" fmla="*/ 3 h 489"/>
                <a:gd name="T16" fmla="*/ 3 w 1656"/>
                <a:gd name="T17" fmla="*/ 4 h 489"/>
                <a:gd name="T18" fmla="*/ 2 w 1656"/>
                <a:gd name="T19" fmla="*/ 5 h 489"/>
                <a:gd name="T20" fmla="*/ 2 w 1656"/>
                <a:gd name="T21" fmla="*/ 5 h 489"/>
                <a:gd name="T22" fmla="*/ 20 w 1656"/>
                <a:gd name="T23" fmla="*/ 4 h 489"/>
                <a:gd name="T24" fmla="*/ 0 w 1656"/>
                <a:gd name="T25" fmla="*/ 6 h 489"/>
                <a:gd name="T26" fmla="*/ 0 w 1656"/>
                <a:gd name="T27" fmla="*/ 6 h 4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56"/>
                <a:gd name="T43" fmla="*/ 0 h 489"/>
                <a:gd name="T44" fmla="*/ 1656 w 1656"/>
                <a:gd name="T45" fmla="*/ 489 h 4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56" h="489">
                  <a:moveTo>
                    <a:pt x="0" y="489"/>
                  </a:moveTo>
                  <a:lnTo>
                    <a:pt x="133" y="366"/>
                  </a:lnTo>
                  <a:lnTo>
                    <a:pt x="193" y="256"/>
                  </a:lnTo>
                  <a:lnTo>
                    <a:pt x="177" y="123"/>
                  </a:lnTo>
                  <a:lnTo>
                    <a:pt x="1202" y="0"/>
                  </a:lnTo>
                  <a:lnTo>
                    <a:pt x="288" y="157"/>
                  </a:lnTo>
                  <a:lnTo>
                    <a:pt x="248" y="267"/>
                  </a:lnTo>
                  <a:lnTo>
                    <a:pt x="1030" y="223"/>
                  </a:lnTo>
                  <a:lnTo>
                    <a:pt x="232" y="340"/>
                  </a:lnTo>
                  <a:lnTo>
                    <a:pt x="187" y="384"/>
                  </a:lnTo>
                  <a:lnTo>
                    <a:pt x="143" y="411"/>
                  </a:lnTo>
                  <a:lnTo>
                    <a:pt x="1656" y="328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3149" y="2785"/>
              <a:ext cx="253" cy="111"/>
            </a:xfrm>
            <a:custGeom>
              <a:avLst/>
              <a:gdLst>
                <a:gd name="T0" fmla="*/ 4 w 759"/>
                <a:gd name="T1" fmla="*/ 0 h 332"/>
                <a:gd name="T2" fmla="*/ 0 w 759"/>
                <a:gd name="T3" fmla="*/ 0 h 332"/>
                <a:gd name="T4" fmla="*/ 3 w 759"/>
                <a:gd name="T5" fmla="*/ 4 h 332"/>
                <a:gd name="T6" fmla="*/ 9 w 759"/>
                <a:gd name="T7" fmla="*/ 4 h 332"/>
                <a:gd name="T8" fmla="*/ 9 w 759"/>
                <a:gd name="T9" fmla="*/ 3 h 332"/>
                <a:gd name="T10" fmla="*/ 3 w 759"/>
                <a:gd name="T11" fmla="*/ 3 h 332"/>
                <a:gd name="T12" fmla="*/ 2 w 759"/>
                <a:gd name="T13" fmla="*/ 1 h 332"/>
                <a:gd name="T14" fmla="*/ 4 w 759"/>
                <a:gd name="T15" fmla="*/ 0 h 332"/>
                <a:gd name="T16" fmla="*/ 4 w 759"/>
                <a:gd name="T17" fmla="*/ 0 h 332"/>
                <a:gd name="T18" fmla="*/ 4 w 759"/>
                <a:gd name="T19" fmla="*/ 0 h 3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9"/>
                <a:gd name="T31" fmla="*/ 0 h 332"/>
                <a:gd name="T32" fmla="*/ 759 w 759"/>
                <a:gd name="T33" fmla="*/ 332 h 3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9" h="332">
                  <a:moveTo>
                    <a:pt x="292" y="0"/>
                  </a:moveTo>
                  <a:lnTo>
                    <a:pt x="0" y="15"/>
                  </a:lnTo>
                  <a:lnTo>
                    <a:pt x="221" y="332"/>
                  </a:lnTo>
                  <a:lnTo>
                    <a:pt x="759" y="291"/>
                  </a:lnTo>
                  <a:lnTo>
                    <a:pt x="700" y="251"/>
                  </a:lnTo>
                  <a:lnTo>
                    <a:pt x="261" y="266"/>
                  </a:lnTo>
                  <a:lnTo>
                    <a:pt x="145" y="71"/>
                  </a:lnTo>
                  <a:lnTo>
                    <a:pt x="360" y="19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582" y="2852"/>
              <a:ext cx="219" cy="28"/>
            </a:xfrm>
            <a:custGeom>
              <a:avLst/>
              <a:gdLst>
                <a:gd name="T0" fmla="*/ 0 w 657"/>
                <a:gd name="T1" fmla="*/ 1 h 84"/>
                <a:gd name="T2" fmla="*/ 1 w 657"/>
                <a:gd name="T3" fmla="*/ 1 h 84"/>
                <a:gd name="T4" fmla="*/ 4 w 657"/>
                <a:gd name="T5" fmla="*/ 1 h 84"/>
                <a:gd name="T6" fmla="*/ 7 w 657"/>
                <a:gd name="T7" fmla="*/ 0 h 84"/>
                <a:gd name="T8" fmla="*/ 8 w 657"/>
                <a:gd name="T9" fmla="*/ 0 h 84"/>
                <a:gd name="T10" fmla="*/ 2 w 657"/>
                <a:gd name="T11" fmla="*/ 0 h 84"/>
                <a:gd name="T12" fmla="*/ 0 w 657"/>
                <a:gd name="T13" fmla="*/ 1 h 84"/>
                <a:gd name="T14" fmla="*/ 0 w 657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7"/>
                <a:gd name="T25" fmla="*/ 0 h 84"/>
                <a:gd name="T26" fmla="*/ 657 w 657"/>
                <a:gd name="T27" fmla="*/ 84 h 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7" h="84">
                  <a:moveTo>
                    <a:pt x="0" y="84"/>
                  </a:moveTo>
                  <a:lnTo>
                    <a:pt x="113" y="71"/>
                  </a:lnTo>
                  <a:lnTo>
                    <a:pt x="337" y="42"/>
                  </a:lnTo>
                  <a:lnTo>
                    <a:pt x="558" y="13"/>
                  </a:lnTo>
                  <a:lnTo>
                    <a:pt x="657" y="0"/>
                  </a:lnTo>
                  <a:lnTo>
                    <a:pt x="164" y="17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3203" y="2181"/>
              <a:ext cx="608" cy="150"/>
            </a:xfrm>
            <a:custGeom>
              <a:avLst/>
              <a:gdLst>
                <a:gd name="T0" fmla="*/ 23 w 1825"/>
                <a:gd name="T1" fmla="*/ 1 h 451"/>
                <a:gd name="T2" fmla="*/ 19 w 1825"/>
                <a:gd name="T3" fmla="*/ 1 h 451"/>
                <a:gd name="T4" fmla="*/ 18 w 1825"/>
                <a:gd name="T5" fmla="*/ 0 h 451"/>
                <a:gd name="T6" fmla="*/ 17 w 1825"/>
                <a:gd name="T7" fmla="*/ 0 h 451"/>
                <a:gd name="T8" fmla="*/ 0 w 1825"/>
                <a:gd name="T9" fmla="*/ 4 h 451"/>
                <a:gd name="T10" fmla="*/ 6 w 1825"/>
                <a:gd name="T11" fmla="*/ 6 h 451"/>
                <a:gd name="T12" fmla="*/ 20 w 1825"/>
                <a:gd name="T13" fmla="*/ 2 h 451"/>
                <a:gd name="T14" fmla="*/ 5 w 1825"/>
                <a:gd name="T15" fmla="*/ 5 h 451"/>
                <a:gd name="T16" fmla="*/ 4 w 1825"/>
                <a:gd name="T17" fmla="*/ 4 h 451"/>
                <a:gd name="T18" fmla="*/ 17 w 1825"/>
                <a:gd name="T19" fmla="*/ 1 h 451"/>
                <a:gd name="T20" fmla="*/ 18 w 1825"/>
                <a:gd name="T21" fmla="*/ 1 h 451"/>
                <a:gd name="T22" fmla="*/ 23 w 1825"/>
                <a:gd name="T23" fmla="*/ 1 h 451"/>
                <a:gd name="T24" fmla="*/ 23 w 1825"/>
                <a:gd name="T25" fmla="*/ 1 h 4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25"/>
                <a:gd name="T40" fmla="*/ 0 h 451"/>
                <a:gd name="T41" fmla="*/ 1825 w 1825"/>
                <a:gd name="T42" fmla="*/ 451 h 4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25" h="451">
                  <a:moveTo>
                    <a:pt x="1825" y="97"/>
                  </a:moveTo>
                  <a:lnTo>
                    <a:pt x="1527" y="47"/>
                  </a:lnTo>
                  <a:lnTo>
                    <a:pt x="1472" y="4"/>
                  </a:lnTo>
                  <a:lnTo>
                    <a:pt x="1391" y="0"/>
                  </a:lnTo>
                  <a:lnTo>
                    <a:pt x="0" y="308"/>
                  </a:lnTo>
                  <a:lnTo>
                    <a:pt x="451" y="451"/>
                  </a:lnTo>
                  <a:lnTo>
                    <a:pt x="1628" y="153"/>
                  </a:lnTo>
                  <a:lnTo>
                    <a:pt x="433" y="385"/>
                  </a:lnTo>
                  <a:lnTo>
                    <a:pt x="310" y="305"/>
                  </a:lnTo>
                  <a:lnTo>
                    <a:pt x="1400" y="42"/>
                  </a:lnTo>
                  <a:lnTo>
                    <a:pt x="1476" y="63"/>
                  </a:lnTo>
                  <a:lnTo>
                    <a:pt x="1825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653" y="2490"/>
              <a:ext cx="315" cy="128"/>
            </a:xfrm>
            <a:custGeom>
              <a:avLst/>
              <a:gdLst>
                <a:gd name="T0" fmla="*/ 0 w 945"/>
                <a:gd name="T1" fmla="*/ 5 h 382"/>
                <a:gd name="T2" fmla="*/ 3 w 945"/>
                <a:gd name="T3" fmla="*/ 1 h 382"/>
                <a:gd name="T4" fmla="*/ 8 w 945"/>
                <a:gd name="T5" fmla="*/ 0 h 382"/>
                <a:gd name="T6" fmla="*/ 12 w 945"/>
                <a:gd name="T7" fmla="*/ 1 h 382"/>
                <a:gd name="T8" fmla="*/ 0 w 945"/>
                <a:gd name="T9" fmla="*/ 5 h 382"/>
                <a:gd name="T10" fmla="*/ 0 w 945"/>
                <a:gd name="T11" fmla="*/ 5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5"/>
                <a:gd name="T19" fmla="*/ 0 h 382"/>
                <a:gd name="T20" fmla="*/ 945 w 945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5" h="382">
                  <a:moveTo>
                    <a:pt x="0" y="382"/>
                  </a:moveTo>
                  <a:lnTo>
                    <a:pt x="272" y="118"/>
                  </a:lnTo>
                  <a:lnTo>
                    <a:pt x="663" y="0"/>
                  </a:lnTo>
                  <a:lnTo>
                    <a:pt x="945" y="118"/>
                  </a:lnTo>
                  <a:lnTo>
                    <a:pt x="0" y="382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499" y="2461"/>
              <a:ext cx="561" cy="391"/>
            </a:xfrm>
            <a:custGeom>
              <a:avLst/>
              <a:gdLst>
                <a:gd name="T0" fmla="*/ 12 w 1682"/>
                <a:gd name="T1" fmla="*/ 0 h 1174"/>
                <a:gd name="T2" fmla="*/ 20 w 1682"/>
                <a:gd name="T3" fmla="*/ 2 h 1174"/>
                <a:gd name="T4" fmla="*/ 21 w 1682"/>
                <a:gd name="T5" fmla="*/ 4 h 1174"/>
                <a:gd name="T6" fmla="*/ 17 w 1682"/>
                <a:gd name="T7" fmla="*/ 5 h 1174"/>
                <a:gd name="T8" fmla="*/ 16 w 1682"/>
                <a:gd name="T9" fmla="*/ 6 h 1174"/>
                <a:gd name="T10" fmla="*/ 16 w 1682"/>
                <a:gd name="T11" fmla="*/ 7 h 1174"/>
                <a:gd name="T12" fmla="*/ 17 w 1682"/>
                <a:gd name="T13" fmla="*/ 8 h 1174"/>
                <a:gd name="T14" fmla="*/ 18 w 1682"/>
                <a:gd name="T15" fmla="*/ 9 h 1174"/>
                <a:gd name="T16" fmla="*/ 0 w 1682"/>
                <a:gd name="T17" fmla="*/ 14 h 1174"/>
                <a:gd name="T18" fmla="*/ 17 w 1682"/>
                <a:gd name="T19" fmla="*/ 9 h 1174"/>
                <a:gd name="T20" fmla="*/ 16 w 1682"/>
                <a:gd name="T21" fmla="*/ 8 h 1174"/>
                <a:gd name="T22" fmla="*/ 10 w 1682"/>
                <a:gd name="T23" fmla="*/ 9 h 1174"/>
                <a:gd name="T24" fmla="*/ 15 w 1682"/>
                <a:gd name="T25" fmla="*/ 7 h 1174"/>
                <a:gd name="T26" fmla="*/ 15 w 1682"/>
                <a:gd name="T27" fmla="*/ 6 h 1174"/>
                <a:gd name="T28" fmla="*/ 5 w 1682"/>
                <a:gd name="T29" fmla="*/ 8 h 1174"/>
                <a:gd name="T30" fmla="*/ 4 w 1682"/>
                <a:gd name="T31" fmla="*/ 7 h 1174"/>
                <a:gd name="T32" fmla="*/ 20 w 1682"/>
                <a:gd name="T33" fmla="*/ 3 h 1174"/>
                <a:gd name="T34" fmla="*/ 12 w 1682"/>
                <a:gd name="T35" fmla="*/ 1 h 1174"/>
                <a:gd name="T36" fmla="*/ 6 w 1682"/>
                <a:gd name="T37" fmla="*/ 3 h 1174"/>
                <a:gd name="T38" fmla="*/ 12 w 1682"/>
                <a:gd name="T39" fmla="*/ 0 h 1174"/>
                <a:gd name="T40" fmla="*/ 12 w 1682"/>
                <a:gd name="T41" fmla="*/ 0 h 117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2"/>
                <a:gd name="T64" fmla="*/ 0 h 1174"/>
                <a:gd name="T65" fmla="*/ 1682 w 1682"/>
                <a:gd name="T66" fmla="*/ 1174 h 117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2" h="1174">
                  <a:moveTo>
                    <a:pt x="939" y="0"/>
                  </a:moveTo>
                  <a:lnTo>
                    <a:pt x="1648" y="189"/>
                  </a:lnTo>
                  <a:lnTo>
                    <a:pt x="1682" y="300"/>
                  </a:lnTo>
                  <a:lnTo>
                    <a:pt x="1338" y="417"/>
                  </a:lnTo>
                  <a:lnTo>
                    <a:pt x="1293" y="505"/>
                  </a:lnTo>
                  <a:lnTo>
                    <a:pt x="1316" y="605"/>
                  </a:lnTo>
                  <a:lnTo>
                    <a:pt x="1366" y="678"/>
                  </a:lnTo>
                  <a:lnTo>
                    <a:pt x="1465" y="732"/>
                  </a:lnTo>
                  <a:lnTo>
                    <a:pt x="0" y="1174"/>
                  </a:lnTo>
                  <a:lnTo>
                    <a:pt x="1348" y="716"/>
                  </a:lnTo>
                  <a:lnTo>
                    <a:pt x="1259" y="662"/>
                  </a:lnTo>
                  <a:lnTo>
                    <a:pt x="828" y="755"/>
                  </a:lnTo>
                  <a:lnTo>
                    <a:pt x="1237" y="600"/>
                  </a:lnTo>
                  <a:lnTo>
                    <a:pt x="1243" y="473"/>
                  </a:lnTo>
                  <a:lnTo>
                    <a:pt x="368" y="666"/>
                  </a:lnTo>
                  <a:lnTo>
                    <a:pt x="346" y="573"/>
                  </a:lnTo>
                  <a:lnTo>
                    <a:pt x="1642" y="226"/>
                  </a:lnTo>
                  <a:lnTo>
                    <a:pt x="982" y="68"/>
                  </a:lnTo>
                  <a:lnTo>
                    <a:pt x="474" y="235"/>
                  </a:lnTo>
                  <a:lnTo>
                    <a:pt x="9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770" y="2810"/>
              <a:ext cx="99" cy="47"/>
            </a:xfrm>
            <a:custGeom>
              <a:avLst/>
              <a:gdLst>
                <a:gd name="T0" fmla="*/ 2 w 297"/>
                <a:gd name="T1" fmla="*/ 0 h 141"/>
                <a:gd name="T2" fmla="*/ 4 w 297"/>
                <a:gd name="T3" fmla="*/ 1 h 141"/>
                <a:gd name="T4" fmla="*/ 0 w 297"/>
                <a:gd name="T5" fmla="*/ 2 h 141"/>
                <a:gd name="T6" fmla="*/ 2 w 297"/>
                <a:gd name="T7" fmla="*/ 1 h 141"/>
                <a:gd name="T8" fmla="*/ 2 w 297"/>
                <a:gd name="T9" fmla="*/ 0 h 141"/>
                <a:gd name="T10" fmla="*/ 2 w 297"/>
                <a:gd name="T11" fmla="*/ 0 h 141"/>
                <a:gd name="T12" fmla="*/ 2 w 297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7"/>
                <a:gd name="T22" fmla="*/ 0 h 141"/>
                <a:gd name="T23" fmla="*/ 297 w 297"/>
                <a:gd name="T24" fmla="*/ 141 h 1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7" h="141">
                  <a:moveTo>
                    <a:pt x="197" y="0"/>
                  </a:moveTo>
                  <a:lnTo>
                    <a:pt x="297" y="121"/>
                  </a:lnTo>
                  <a:lnTo>
                    <a:pt x="0" y="141"/>
                  </a:lnTo>
                  <a:lnTo>
                    <a:pt x="169" y="88"/>
                  </a:lnTo>
                  <a:lnTo>
                    <a:pt x="129" y="13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Система оценки должна: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Фиксировать цели оценочной деятельности;</a:t>
            </a:r>
          </a:p>
          <a:p>
            <a:r>
              <a:rPr lang="ru-RU" dirty="0" smtClean="0"/>
              <a:t>Фиксировать критерии, процедуры, инструменты оценки и формы представления её результатов;</a:t>
            </a:r>
          </a:p>
          <a:p>
            <a:r>
              <a:rPr lang="ru-RU" dirty="0" smtClean="0"/>
              <a:t>Фиксировать условия и границы применения системы оценки.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B8B92-06CB-40A3-B5E6-2AC7B72BC79C}" type="slidenum">
              <a:rPr lang="ru-RU" altLang="en-US" smtClean="0"/>
              <a:pPr>
                <a:defRPr/>
              </a:pPr>
              <a:t>2</a:t>
            </a:fld>
            <a:endParaRPr lang="ru-RU" altLang="en-US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215206" y="5357826"/>
            <a:ext cx="1187450" cy="574675"/>
            <a:chOff x="2880" y="2118"/>
            <a:chExt cx="1207" cy="1073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962" y="2240"/>
              <a:ext cx="856" cy="914"/>
            </a:xfrm>
            <a:custGeom>
              <a:avLst/>
              <a:gdLst>
                <a:gd name="T0" fmla="*/ 1 w 2566"/>
                <a:gd name="T1" fmla="*/ 0 h 2741"/>
                <a:gd name="T2" fmla="*/ 1 w 2566"/>
                <a:gd name="T3" fmla="*/ 4 h 2741"/>
                <a:gd name="T4" fmla="*/ 0 w 2566"/>
                <a:gd name="T5" fmla="*/ 7 h 2741"/>
                <a:gd name="T6" fmla="*/ 4 w 2566"/>
                <a:gd name="T7" fmla="*/ 10 h 2741"/>
                <a:gd name="T8" fmla="*/ 0 w 2566"/>
                <a:gd name="T9" fmla="*/ 20 h 2741"/>
                <a:gd name="T10" fmla="*/ 7 w 2566"/>
                <a:gd name="T11" fmla="*/ 34 h 2741"/>
                <a:gd name="T12" fmla="*/ 22 w 2566"/>
                <a:gd name="T13" fmla="*/ 32 h 2741"/>
                <a:gd name="T14" fmla="*/ 32 w 2566"/>
                <a:gd name="T15" fmla="*/ 23 h 2741"/>
                <a:gd name="T16" fmla="*/ 22 w 2566"/>
                <a:gd name="T17" fmla="*/ 3 h 2741"/>
                <a:gd name="T18" fmla="*/ 1 w 2566"/>
                <a:gd name="T19" fmla="*/ 0 h 2741"/>
                <a:gd name="T20" fmla="*/ 1 w 2566"/>
                <a:gd name="T21" fmla="*/ 0 h 27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66"/>
                <a:gd name="T34" fmla="*/ 0 h 2741"/>
                <a:gd name="T35" fmla="*/ 2566 w 2566"/>
                <a:gd name="T36" fmla="*/ 2741 h 274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66" h="2741">
                  <a:moveTo>
                    <a:pt x="92" y="0"/>
                  </a:moveTo>
                  <a:lnTo>
                    <a:pt x="94" y="307"/>
                  </a:lnTo>
                  <a:lnTo>
                    <a:pt x="10" y="530"/>
                  </a:lnTo>
                  <a:lnTo>
                    <a:pt x="364" y="818"/>
                  </a:lnTo>
                  <a:lnTo>
                    <a:pt x="0" y="1593"/>
                  </a:lnTo>
                  <a:lnTo>
                    <a:pt x="560" y="2741"/>
                  </a:lnTo>
                  <a:lnTo>
                    <a:pt x="1750" y="2587"/>
                  </a:lnTo>
                  <a:lnTo>
                    <a:pt x="2566" y="1882"/>
                  </a:lnTo>
                  <a:lnTo>
                    <a:pt x="1775" y="2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933" y="2550"/>
              <a:ext cx="194" cy="326"/>
            </a:xfrm>
            <a:custGeom>
              <a:avLst/>
              <a:gdLst>
                <a:gd name="T0" fmla="*/ 4 w 582"/>
                <a:gd name="T1" fmla="*/ 0 h 978"/>
                <a:gd name="T2" fmla="*/ 0 w 582"/>
                <a:gd name="T3" fmla="*/ 1 h 978"/>
                <a:gd name="T4" fmla="*/ 0 w 582"/>
                <a:gd name="T5" fmla="*/ 2 h 978"/>
                <a:gd name="T6" fmla="*/ 7 w 582"/>
                <a:gd name="T7" fmla="*/ 12 h 978"/>
                <a:gd name="T8" fmla="*/ 4 w 582"/>
                <a:gd name="T9" fmla="*/ 2 h 978"/>
                <a:gd name="T10" fmla="*/ 4 w 582"/>
                <a:gd name="T11" fmla="*/ 0 h 978"/>
                <a:gd name="T12" fmla="*/ 4 w 582"/>
                <a:gd name="T13" fmla="*/ 0 h 9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2"/>
                <a:gd name="T22" fmla="*/ 0 h 978"/>
                <a:gd name="T23" fmla="*/ 582 w 582"/>
                <a:gd name="T24" fmla="*/ 978 h 9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2" h="978">
                  <a:moveTo>
                    <a:pt x="300" y="0"/>
                  </a:moveTo>
                  <a:lnTo>
                    <a:pt x="0" y="48"/>
                  </a:lnTo>
                  <a:lnTo>
                    <a:pt x="37" y="135"/>
                  </a:lnTo>
                  <a:lnTo>
                    <a:pt x="582" y="978"/>
                  </a:lnTo>
                  <a:lnTo>
                    <a:pt x="339" y="12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908" y="2710"/>
              <a:ext cx="482" cy="458"/>
            </a:xfrm>
            <a:custGeom>
              <a:avLst/>
              <a:gdLst>
                <a:gd name="T0" fmla="*/ 3 w 1445"/>
                <a:gd name="T1" fmla="*/ 0 h 1374"/>
                <a:gd name="T2" fmla="*/ 0 w 1445"/>
                <a:gd name="T3" fmla="*/ 1 h 1374"/>
                <a:gd name="T4" fmla="*/ 8 w 1445"/>
                <a:gd name="T5" fmla="*/ 17 h 1374"/>
                <a:gd name="T6" fmla="*/ 18 w 1445"/>
                <a:gd name="T7" fmla="*/ 16 h 1374"/>
                <a:gd name="T8" fmla="*/ 9 w 1445"/>
                <a:gd name="T9" fmla="*/ 15 h 1374"/>
                <a:gd name="T10" fmla="*/ 3 w 1445"/>
                <a:gd name="T11" fmla="*/ 2 h 1374"/>
                <a:gd name="T12" fmla="*/ 3 w 1445"/>
                <a:gd name="T13" fmla="*/ 0 h 1374"/>
                <a:gd name="T14" fmla="*/ 3 w 1445"/>
                <a:gd name="T15" fmla="*/ 0 h 13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5"/>
                <a:gd name="T25" fmla="*/ 0 h 1374"/>
                <a:gd name="T26" fmla="*/ 1445 w 1445"/>
                <a:gd name="T27" fmla="*/ 1374 h 13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5" h="1374">
                  <a:moveTo>
                    <a:pt x="247" y="0"/>
                  </a:moveTo>
                  <a:lnTo>
                    <a:pt x="0" y="93"/>
                  </a:lnTo>
                  <a:lnTo>
                    <a:pt x="656" y="1374"/>
                  </a:lnTo>
                  <a:lnTo>
                    <a:pt x="1445" y="1331"/>
                  </a:lnTo>
                  <a:lnTo>
                    <a:pt x="719" y="1182"/>
                  </a:lnTo>
                  <a:lnTo>
                    <a:pt x="204" y="156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891" y="2128"/>
              <a:ext cx="564" cy="285"/>
            </a:xfrm>
            <a:custGeom>
              <a:avLst/>
              <a:gdLst>
                <a:gd name="T0" fmla="*/ 18 w 1694"/>
                <a:gd name="T1" fmla="*/ 0 h 855"/>
                <a:gd name="T2" fmla="*/ 0 w 1694"/>
                <a:gd name="T3" fmla="*/ 3 h 855"/>
                <a:gd name="T4" fmla="*/ 0 w 1694"/>
                <a:gd name="T5" fmla="*/ 4 h 855"/>
                <a:gd name="T6" fmla="*/ 17 w 1694"/>
                <a:gd name="T7" fmla="*/ 11 h 855"/>
                <a:gd name="T8" fmla="*/ 21 w 1694"/>
                <a:gd name="T9" fmla="*/ 9 h 855"/>
                <a:gd name="T10" fmla="*/ 10 w 1694"/>
                <a:gd name="T11" fmla="*/ 6 h 855"/>
                <a:gd name="T12" fmla="*/ 19 w 1694"/>
                <a:gd name="T13" fmla="*/ 1 h 855"/>
                <a:gd name="T14" fmla="*/ 18 w 1694"/>
                <a:gd name="T15" fmla="*/ 0 h 855"/>
                <a:gd name="T16" fmla="*/ 18 w 1694"/>
                <a:gd name="T17" fmla="*/ 0 h 8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94"/>
                <a:gd name="T28" fmla="*/ 0 h 855"/>
                <a:gd name="T29" fmla="*/ 1694 w 1694"/>
                <a:gd name="T30" fmla="*/ 855 h 8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94" h="855">
                  <a:moveTo>
                    <a:pt x="1463" y="0"/>
                  </a:moveTo>
                  <a:lnTo>
                    <a:pt x="20" y="275"/>
                  </a:lnTo>
                  <a:lnTo>
                    <a:pt x="0" y="335"/>
                  </a:lnTo>
                  <a:lnTo>
                    <a:pt x="1389" y="855"/>
                  </a:lnTo>
                  <a:lnTo>
                    <a:pt x="1694" y="731"/>
                  </a:lnTo>
                  <a:lnTo>
                    <a:pt x="845" y="455"/>
                  </a:lnTo>
                  <a:lnTo>
                    <a:pt x="1509" y="75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904" y="2371"/>
              <a:ext cx="602" cy="272"/>
            </a:xfrm>
            <a:custGeom>
              <a:avLst/>
              <a:gdLst>
                <a:gd name="T0" fmla="*/ 3 w 1806"/>
                <a:gd name="T1" fmla="*/ 0 h 816"/>
                <a:gd name="T2" fmla="*/ 0 w 1806"/>
                <a:gd name="T3" fmla="*/ 1 h 816"/>
                <a:gd name="T4" fmla="*/ 0 w 1806"/>
                <a:gd name="T5" fmla="*/ 2 h 816"/>
                <a:gd name="T6" fmla="*/ 17 w 1806"/>
                <a:gd name="T7" fmla="*/ 10 h 816"/>
                <a:gd name="T8" fmla="*/ 22 w 1806"/>
                <a:gd name="T9" fmla="*/ 8 h 816"/>
                <a:gd name="T10" fmla="*/ 22 w 1806"/>
                <a:gd name="T11" fmla="*/ 7 h 816"/>
                <a:gd name="T12" fmla="*/ 19 w 1806"/>
                <a:gd name="T13" fmla="*/ 7 h 816"/>
                <a:gd name="T14" fmla="*/ 17 w 1806"/>
                <a:gd name="T15" fmla="*/ 8 h 816"/>
                <a:gd name="T16" fmla="*/ 3 w 1806"/>
                <a:gd name="T17" fmla="*/ 2 h 816"/>
                <a:gd name="T18" fmla="*/ 3 w 1806"/>
                <a:gd name="T19" fmla="*/ 0 h 816"/>
                <a:gd name="T20" fmla="*/ 3 w 1806"/>
                <a:gd name="T21" fmla="*/ 0 h 8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06"/>
                <a:gd name="T34" fmla="*/ 0 h 816"/>
                <a:gd name="T35" fmla="*/ 1806 w 1806"/>
                <a:gd name="T36" fmla="*/ 816 h 8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06" h="816">
                  <a:moveTo>
                    <a:pt x="241" y="0"/>
                  </a:moveTo>
                  <a:lnTo>
                    <a:pt x="0" y="101"/>
                  </a:lnTo>
                  <a:lnTo>
                    <a:pt x="0" y="172"/>
                  </a:lnTo>
                  <a:lnTo>
                    <a:pt x="1349" y="816"/>
                  </a:lnTo>
                  <a:lnTo>
                    <a:pt x="1779" y="687"/>
                  </a:lnTo>
                  <a:lnTo>
                    <a:pt x="1806" y="570"/>
                  </a:lnTo>
                  <a:lnTo>
                    <a:pt x="1574" y="551"/>
                  </a:lnTo>
                  <a:lnTo>
                    <a:pt x="1344" y="636"/>
                  </a:lnTo>
                  <a:lnTo>
                    <a:pt x="207" y="129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010" y="2500"/>
              <a:ext cx="454" cy="360"/>
            </a:xfrm>
            <a:custGeom>
              <a:avLst/>
              <a:gdLst>
                <a:gd name="T0" fmla="*/ 0 w 1360"/>
                <a:gd name="T1" fmla="*/ 1 h 1080"/>
                <a:gd name="T2" fmla="*/ 0 w 1360"/>
                <a:gd name="T3" fmla="*/ 2 h 1080"/>
                <a:gd name="T4" fmla="*/ 0 w 1360"/>
                <a:gd name="T5" fmla="*/ 4 h 1080"/>
                <a:gd name="T6" fmla="*/ 1 w 1360"/>
                <a:gd name="T7" fmla="*/ 5 h 1080"/>
                <a:gd name="T8" fmla="*/ 3 w 1360"/>
                <a:gd name="T9" fmla="*/ 5 h 1080"/>
                <a:gd name="T10" fmla="*/ 10 w 1360"/>
                <a:gd name="T11" fmla="*/ 10 h 1080"/>
                <a:gd name="T12" fmla="*/ 13 w 1360"/>
                <a:gd name="T13" fmla="*/ 13 h 1080"/>
                <a:gd name="T14" fmla="*/ 15 w 1360"/>
                <a:gd name="T15" fmla="*/ 13 h 1080"/>
                <a:gd name="T16" fmla="*/ 15 w 1360"/>
                <a:gd name="T17" fmla="*/ 10 h 1080"/>
                <a:gd name="T18" fmla="*/ 17 w 1360"/>
                <a:gd name="T19" fmla="*/ 6 h 1080"/>
                <a:gd name="T20" fmla="*/ 13 w 1360"/>
                <a:gd name="T21" fmla="*/ 6 h 1080"/>
                <a:gd name="T22" fmla="*/ 1 w 1360"/>
                <a:gd name="T23" fmla="*/ 0 h 1080"/>
                <a:gd name="T24" fmla="*/ 0 w 1360"/>
                <a:gd name="T25" fmla="*/ 1 h 1080"/>
                <a:gd name="T26" fmla="*/ 0 w 1360"/>
                <a:gd name="T27" fmla="*/ 1 h 10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0"/>
                <a:gd name="T43" fmla="*/ 0 h 1080"/>
                <a:gd name="T44" fmla="*/ 1360 w 1360"/>
                <a:gd name="T45" fmla="*/ 1080 h 10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0" h="1080">
                  <a:moveTo>
                    <a:pt x="6" y="59"/>
                  </a:moveTo>
                  <a:lnTo>
                    <a:pt x="0" y="180"/>
                  </a:lnTo>
                  <a:lnTo>
                    <a:pt x="10" y="314"/>
                  </a:lnTo>
                  <a:lnTo>
                    <a:pt x="78" y="384"/>
                  </a:lnTo>
                  <a:lnTo>
                    <a:pt x="226" y="419"/>
                  </a:lnTo>
                  <a:lnTo>
                    <a:pt x="805" y="844"/>
                  </a:lnTo>
                  <a:lnTo>
                    <a:pt x="1060" y="1040"/>
                  </a:lnTo>
                  <a:lnTo>
                    <a:pt x="1244" y="1080"/>
                  </a:lnTo>
                  <a:lnTo>
                    <a:pt x="1219" y="835"/>
                  </a:lnTo>
                  <a:lnTo>
                    <a:pt x="1360" y="465"/>
                  </a:lnTo>
                  <a:lnTo>
                    <a:pt x="1075" y="450"/>
                  </a:lnTo>
                  <a:lnTo>
                    <a:pt x="50" y="0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286" y="2193"/>
              <a:ext cx="549" cy="130"/>
            </a:xfrm>
            <a:custGeom>
              <a:avLst/>
              <a:gdLst>
                <a:gd name="T0" fmla="*/ 0 w 1646"/>
                <a:gd name="T1" fmla="*/ 4 h 390"/>
                <a:gd name="T2" fmla="*/ 1 w 1646"/>
                <a:gd name="T3" fmla="*/ 3 h 390"/>
                <a:gd name="T4" fmla="*/ 2 w 1646"/>
                <a:gd name="T5" fmla="*/ 3 h 390"/>
                <a:gd name="T6" fmla="*/ 3 w 1646"/>
                <a:gd name="T7" fmla="*/ 3 h 390"/>
                <a:gd name="T8" fmla="*/ 5 w 1646"/>
                <a:gd name="T9" fmla="*/ 2 h 390"/>
                <a:gd name="T10" fmla="*/ 6 w 1646"/>
                <a:gd name="T11" fmla="*/ 2 h 390"/>
                <a:gd name="T12" fmla="*/ 7 w 1646"/>
                <a:gd name="T13" fmla="*/ 2 h 390"/>
                <a:gd name="T14" fmla="*/ 9 w 1646"/>
                <a:gd name="T15" fmla="*/ 1 h 390"/>
                <a:gd name="T16" fmla="*/ 10 w 1646"/>
                <a:gd name="T17" fmla="*/ 1 h 390"/>
                <a:gd name="T18" fmla="*/ 11 w 1646"/>
                <a:gd name="T19" fmla="*/ 1 h 390"/>
                <a:gd name="T20" fmla="*/ 13 w 1646"/>
                <a:gd name="T21" fmla="*/ 1 h 390"/>
                <a:gd name="T22" fmla="*/ 14 w 1646"/>
                <a:gd name="T23" fmla="*/ 0 h 390"/>
                <a:gd name="T24" fmla="*/ 15 w 1646"/>
                <a:gd name="T25" fmla="*/ 0 h 390"/>
                <a:gd name="T26" fmla="*/ 20 w 1646"/>
                <a:gd name="T27" fmla="*/ 1 h 390"/>
                <a:gd name="T28" fmla="*/ 2 w 1646"/>
                <a:gd name="T29" fmla="*/ 5 h 390"/>
                <a:gd name="T30" fmla="*/ 0 w 1646"/>
                <a:gd name="T31" fmla="*/ 4 h 390"/>
                <a:gd name="T32" fmla="*/ 0 w 1646"/>
                <a:gd name="T33" fmla="*/ 4 h 3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6"/>
                <a:gd name="T52" fmla="*/ 0 h 390"/>
                <a:gd name="T53" fmla="*/ 1646 w 1646"/>
                <a:gd name="T54" fmla="*/ 390 h 39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6" h="390">
                  <a:moveTo>
                    <a:pt x="0" y="292"/>
                  </a:moveTo>
                  <a:lnTo>
                    <a:pt x="53" y="273"/>
                  </a:lnTo>
                  <a:lnTo>
                    <a:pt x="191" y="238"/>
                  </a:lnTo>
                  <a:lnTo>
                    <a:pt x="281" y="216"/>
                  </a:lnTo>
                  <a:lnTo>
                    <a:pt x="383" y="190"/>
                  </a:lnTo>
                  <a:lnTo>
                    <a:pt x="490" y="165"/>
                  </a:lnTo>
                  <a:lnTo>
                    <a:pt x="602" y="139"/>
                  </a:lnTo>
                  <a:lnTo>
                    <a:pt x="715" y="112"/>
                  </a:lnTo>
                  <a:lnTo>
                    <a:pt x="822" y="87"/>
                  </a:lnTo>
                  <a:lnTo>
                    <a:pt x="924" y="64"/>
                  </a:lnTo>
                  <a:lnTo>
                    <a:pt x="1014" y="43"/>
                  </a:lnTo>
                  <a:lnTo>
                    <a:pt x="1150" y="12"/>
                  </a:lnTo>
                  <a:lnTo>
                    <a:pt x="1202" y="0"/>
                  </a:lnTo>
                  <a:lnTo>
                    <a:pt x="1646" y="75"/>
                  </a:lnTo>
                  <a:lnTo>
                    <a:pt x="158" y="39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279" y="2664"/>
              <a:ext cx="86" cy="139"/>
            </a:xfrm>
            <a:custGeom>
              <a:avLst/>
              <a:gdLst>
                <a:gd name="T0" fmla="*/ 1 w 259"/>
                <a:gd name="T1" fmla="*/ 0 h 417"/>
                <a:gd name="T2" fmla="*/ 3 w 259"/>
                <a:gd name="T3" fmla="*/ 0 h 417"/>
                <a:gd name="T4" fmla="*/ 2 w 259"/>
                <a:gd name="T5" fmla="*/ 3 h 417"/>
                <a:gd name="T6" fmla="*/ 1 w 259"/>
                <a:gd name="T7" fmla="*/ 5 h 417"/>
                <a:gd name="T8" fmla="*/ 0 w 259"/>
                <a:gd name="T9" fmla="*/ 4 h 417"/>
                <a:gd name="T10" fmla="*/ 0 w 259"/>
                <a:gd name="T11" fmla="*/ 1 h 417"/>
                <a:gd name="T12" fmla="*/ 1 w 259"/>
                <a:gd name="T13" fmla="*/ 0 h 417"/>
                <a:gd name="T14" fmla="*/ 1 w 259"/>
                <a:gd name="T15" fmla="*/ 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9"/>
                <a:gd name="T25" fmla="*/ 0 h 417"/>
                <a:gd name="T26" fmla="*/ 259 w 259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9" h="417">
                  <a:moveTo>
                    <a:pt x="75" y="0"/>
                  </a:moveTo>
                  <a:lnTo>
                    <a:pt x="259" y="21"/>
                  </a:lnTo>
                  <a:lnTo>
                    <a:pt x="135" y="241"/>
                  </a:lnTo>
                  <a:lnTo>
                    <a:pt x="110" y="417"/>
                  </a:lnTo>
                  <a:lnTo>
                    <a:pt x="0" y="350"/>
                  </a:lnTo>
                  <a:lnTo>
                    <a:pt x="25" y="8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216" y="2803"/>
              <a:ext cx="141" cy="82"/>
            </a:xfrm>
            <a:custGeom>
              <a:avLst/>
              <a:gdLst>
                <a:gd name="T0" fmla="*/ 0 w 423"/>
                <a:gd name="T1" fmla="*/ 0 h 247"/>
                <a:gd name="T2" fmla="*/ 2 w 423"/>
                <a:gd name="T3" fmla="*/ 0 h 247"/>
                <a:gd name="T4" fmla="*/ 5 w 423"/>
                <a:gd name="T5" fmla="*/ 2 h 247"/>
                <a:gd name="T6" fmla="*/ 1 w 423"/>
                <a:gd name="T7" fmla="*/ 3 h 247"/>
                <a:gd name="T8" fmla="*/ 0 w 423"/>
                <a:gd name="T9" fmla="*/ 0 h 247"/>
                <a:gd name="T10" fmla="*/ 0 w 423"/>
                <a:gd name="T11" fmla="*/ 0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247"/>
                <a:gd name="T20" fmla="*/ 423 w 423"/>
                <a:gd name="T21" fmla="*/ 247 h 2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247">
                  <a:moveTo>
                    <a:pt x="0" y="16"/>
                  </a:moveTo>
                  <a:lnTo>
                    <a:pt x="174" y="0"/>
                  </a:lnTo>
                  <a:lnTo>
                    <a:pt x="423" y="201"/>
                  </a:lnTo>
                  <a:lnTo>
                    <a:pt x="44" y="24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177" y="2893"/>
              <a:ext cx="793" cy="250"/>
            </a:xfrm>
            <a:custGeom>
              <a:avLst/>
              <a:gdLst>
                <a:gd name="T0" fmla="*/ 2 w 2378"/>
                <a:gd name="T1" fmla="*/ 4 h 751"/>
                <a:gd name="T2" fmla="*/ 2 w 2378"/>
                <a:gd name="T3" fmla="*/ 6 h 751"/>
                <a:gd name="T4" fmla="*/ 0 w 2378"/>
                <a:gd name="T5" fmla="*/ 7 h 751"/>
                <a:gd name="T6" fmla="*/ 7 w 2378"/>
                <a:gd name="T7" fmla="*/ 9 h 751"/>
                <a:gd name="T8" fmla="*/ 21 w 2378"/>
                <a:gd name="T9" fmla="*/ 8 h 751"/>
                <a:gd name="T10" fmla="*/ 22 w 2378"/>
                <a:gd name="T11" fmla="*/ 8 h 751"/>
                <a:gd name="T12" fmla="*/ 24 w 2378"/>
                <a:gd name="T13" fmla="*/ 8 h 751"/>
                <a:gd name="T14" fmla="*/ 25 w 2378"/>
                <a:gd name="T15" fmla="*/ 8 h 751"/>
                <a:gd name="T16" fmla="*/ 27 w 2378"/>
                <a:gd name="T17" fmla="*/ 7 h 751"/>
                <a:gd name="T18" fmla="*/ 27 w 2378"/>
                <a:gd name="T19" fmla="*/ 7 h 751"/>
                <a:gd name="T20" fmla="*/ 28 w 2378"/>
                <a:gd name="T21" fmla="*/ 7 h 751"/>
                <a:gd name="T22" fmla="*/ 29 w 2378"/>
                <a:gd name="T23" fmla="*/ 6 h 751"/>
                <a:gd name="T24" fmla="*/ 29 w 2378"/>
                <a:gd name="T25" fmla="*/ 6 h 751"/>
                <a:gd name="T26" fmla="*/ 29 w 2378"/>
                <a:gd name="T27" fmla="*/ 2 h 751"/>
                <a:gd name="T28" fmla="*/ 27 w 2378"/>
                <a:gd name="T29" fmla="*/ 0 h 751"/>
                <a:gd name="T30" fmla="*/ 18 w 2378"/>
                <a:gd name="T31" fmla="*/ 2 h 751"/>
                <a:gd name="T32" fmla="*/ 2 w 2378"/>
                <a:gd name="T33" fmla="*/ 4 h 751"/>
                <a:gd name="T34" fmla="*/ 2 w 2378"/>
                <a:gd name="T35" fmla="*/ 4 h 7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78"/>
                <a:gd name="T55" fmla="*/ 0 h 751"/>
                <a:gd name="T56" fmla="*/ 2378 w 2378"/>
                <a:gd name="T57" fmla="*/ 751 h 75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78" h="751">
                  <a:moveTo>
                    <a:pt x="155" y="301"/>
                  </a:moveTo>
                  <a:lnTo>
                    <a:pt x="129" y="450"/>
                  </a:lnTo>
                  <a:lnTo>
                    <a:pt x="0" y="601"/>
                  </a:lnTo>
                  <a:lnTo>
                    <a:pt x="563" y="751"/>
                  </a:lnTo>
                  <a:lnTo>
                    <a:pt x="1684" y="647"/>
                  </a:lnTo>
                  <a:lnTo>
                    <a:pt x="1763" y="616"/>
                  </a:lnTo>
                  <a:lnTo>
                    <a:pt x="1913" y="647"/>
                  </a:lnTo>
                  <a:lnTo>
                    <a:pt x="2042" y="630"/>
                  </a:lnTo>
                  <a:lnTo>
                    <a:pt x="2187" y="607"/>
                  </a:lnTo>
                  <a:lnTo>
                    <a:pt x="2221" y="580"/>
                  </a:lnTo>
                  <a:lnTo>
                    <a:pt x="2276" y="534"/>
                  </a:lnTo>
                  <a:lnTo>
                    <a:pt x="2326" y="490"/>
                  </a:lnTo>
                  <a:lnTo>
                    <a:pt x="2348" y="471"/>
                  </a:lnTo>
                  <a:lnTo>
                    <a:pt x="2378" y="186"/>
                  </a:lnTo>
                  <a:lnTo>
                    <a:pt x="2218" y="0"/>
                  </a:lnTo>
                  <a:lnTo>
                    <a:pt x="1439" y="140"/>
                  </a:lnTo>
                  <a:lnTo>
                    <a:pt x="155" y="301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2961" y="2573"/>
              <a:ext cx="1021" cy="577"/>
            </a:xfrm>
            <a:custGeom>
              <a:avLst/>
              <a:gdLst>
                <a:gd name="T0" fmla="*/ 0 w 3063"/>
                <a:gd name="T1" fmla="*/ 0 h 1730"/>
                <a:gd name="T2" fmla="*/ 2 w 3063"/>
                <a:gd name="T3" fmla="*/ 0 h 1730"/>
                <a:gd name="T4" fmla="*/ 3 w 3063"/>
                <a:gd name="T5" fmla="*/ 2 h 1730"/>
                <a:gd name="T6" fmla="*/ 4 w 3063"/>
                <a:gd name="T7" fmla="*/ 3 h 1730"/>
                <a:gd name="T8" fmla="*/ 11 w 3063"/>
                <a:gd name="T9" fmla="*/ 8 h 1730"/>
                <a:gd name="T10" fmla="*/ 8 w 3063"/>
                <a:gd name="T11" fmla="*/ 8 h 1730"/>
                <a:gd name="T12" fmla="*/ 10 w 3063"/>
                <a:gd name="T13" fmla="*/ 12 h 1730"/>
                <a:gd name="T14" fmla="*/ 16 w 3063"/>
                <a:gd name="T15" fmla="*/ 11 h 1730"/>
                <a:gd name="T16" fmla="*/ 20 w 3063"/>
                <a:gd name="T17" fmla="*/ 12 h 1730"/>
                <a:gd name="T18" fmla="*/ 30 w 3063"/>
                <a:gd name="T19" fmla="*/ 9 h 1730"/>
                <a:gd name="T20" fmla="*/ 36 w 3063"/>
                <a:gd name="T21" fmla="*/ 9 h 1730"/>
                <a:gd name="T22" fmla="*/ 38 w 3063"/>
                <a:gd name="T23" fmla="*/ 12 h 1730"/>
                <a:gd name="T24" fmla="*/ 37 w 3063"/>
                <a:gd name="T25" fmla="*/ 18 h 1730"/>
                <a:gd name="T26" fmla="*/ 35 w 3063"/>
                <a:gd name="T27" fmla="*/ 19 h 1730"/>
                <a:gd name="T28" fmla="*/ 31 w 3063"/>
                <a:gd name="T29" fmla="*/ 20 h 1730"/>
                <a:gd name="T30" fmla="*/ 29 w 3063"/>
                <a:gd name="T31" fmla="*/ 20 h 1730"/>
                <a:gd name="T32" fmla="*/ 28 w 3063"/>
                <a:gd name="T33" fmla="*/ 20 h 1730"/>
                <a:gd name="T34" fmla="*/ 14 w 3063"/>
                <a:gd name="T35" fmla="*/ 21 h 1730"/>
                <a:gd name="T36" fmla="*/ 7 w 3063"/>
                <a:gd name="T37" fmla="*/ 20 h 1730"/>
                <a:gd name="T38" fmla="*/ 12 w 3063"/>
                <a:gd name="T39" fmla="*/ 19 h 1730"/>
                <a:gd name="T40" fmla="*/ 32 w 3063"/>
                <a:gd name="T41" fmla="*/ 17 h 1730"/>
                <a:gd name="T42" fmla="*/ 35 w 3063"/>
                <a:gd name="T43" fmla="*/ 17 h 1730"/>
                <a:gd name="T44" fmla="*/ 36 w 3063"/>
                <a:gd name="T45" fmla="*/ 14 h 1730"/>
                <a:gd name="T46" fmla="*/ 36 w 3063"/>
                <a:gd name="T47" fmla="*/ 14 h 1730"/>
                <a:gd name="T48" fmla="*/ 35 w 3063"/>
                <a:gd name="T49" fmla="*/ 13 h 1730"/>
                <a:gd name="T50" fmla="*/ 35 w 3063"/>
                <a:gd name="T51" fmla="*/ 13 h 1730"/>
                <a:gd name="T52" fmla="*/ 35 w 3063"/>
                <a:gd name="T53" fmla="*/ 13 h 1730"/>
                <a:gd name="T54" fmla="*/ 34 w 3063"/>
                <a:gd name="T55" fmla="*/ 12 h 1730"/>
                <a:gd name="T56" fmla="*/ 31 w 3063"/>
                <a:gd name="T57" fmla="*/ 12 h 1730"/>
                <a:gd name="T58" fmla="*/ 29 w 3063"/>
                <a:gd name="T59" fmla="*/ 13 h 1730"/>
                <a:gd name="T60" fmla="*/ 28 w 3063"/>
                <a:gd name="T61" fmla="*/ 13 h 1730"/>
                <a:gd name="T62" fmla="*/ 10 w 3063"/>
                <a:gd name="T63" fmla="*/ 15 h 1730"/>
                <a:gd name="T64" fmla="*/ 9 w 3063"/>
                <a:gd name="T65" fmla="*/ 15 h 1730"/>
                <a:gd name="T66" fmla="*/ 0 w 3063"/>
                <a:gd name="T67" fmla="*/ 1 h 1730"/>
                <a:gd name="T68" fmla="*/ 6 w 3063"/>
                <a:gd name="T69" fmla="*/ 9 h 1730"/>
                <a:gd name="T70" fmla="*/ 0 w 3063"/>
                <a:gd name="T71" fmla="*/ 0 h 1730"/>
                <a:gd name="T72" fmla="*/ 0 w 3063"/>
                <a:gd name="T73" fmla="*/ 0 h 17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63"/>
                <a:gd name="T112" fmla="*/ 0 h 1730"/>
                <a:gd name="T113" fmla="*/ 3063 w 3063"/>
                <a:gd name="T114" fmla="*/ 1730 h 17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63" h="1730">
                  <a:moveTo>
                    <a:pt x="15" y="29"/>
                  </a:moveTo>
                  <a:lnTo>
                    <a:pt x="134" y="0"/>
                  </a:lnTo>
                  <a:lnTo>
                    <a:pt x="205" y="184"/>
                  </a:lnTo>
                  <a:lnTo>
                    <a:pt x="306" y="212"/>
                  </a:lnTo>
                  <a:lnTo>
                    <a:pt x="880" y="630"/>
                  </a:lnTo>
                  <a:lnTo>
                    <a:pt x="669" y="680"/>
                  </a:lnTo>
                  <a:lnTo>
                    <a:pt x="809" y="936"/>
                  </a:lnTo>
                  <a:lnTo>
                    <a:pt x="1284" y="885"/>
                  </a:lnTo>
                  <a:lnTo>
                    <a:pt x="1594" y="980"/>
                  </a:lnTo>
                  <a:lnTo>
                    <a:pt x="2453" y="705"/>
                  </a:lnTo>
                  <a:lnTo>
                    <a:pt x="2883" y="730"/>
                  </a:lnTo>
                  <a:lnTo>
                    <a:pt x="3063" y="970"/>
                  </a:lnTo>
                  <a:lnTo>
                    <a:pt x="3014" y="1427"/>
                  </a:lnTo>
                  <a:lnTo>
                    <a:pt x="2858" y="1555"/>
                  </a:lnTo>
                  <a:lnTo>
                    <a:pt x="2537" y="1614"/>
                  </a:lnTo>
                  <a:lnTo>
                    <a:pt x="2388" y="1581"/>
                  </a:lnTo>
                  <a:lnTo>
                    <a:pt x="2269" y="1620"/>
                  </a:lnTo>
                  <a:lnTo>
                    <a:pt x="1115" y="1730"/>
                  </a:lnTo>
                  <a:lnTo>
                    <a:pt x="561" y="1594"/>
                  </a:lnTo>
                  <a:lnTo>
                    <a:pt x="964" y="1535"/>
                  </a:lnTo>
                  <a:lnTo>
                    <a:pt x="2554" y="1409"/>
                  </a:lnTo>
                  <a:lnTo>
                    <a:pt x="2808" y="1395"/>
                  </a:lnTo>
                  <a:lnTo>
                    <a:pt x="2908" y="1160"/>
                  </a:lnTo>
                  <a:lnTo>
                    <a:pt x="2892" y="1133"/>
                  </a:lnTo>
                  <a:lnTo>
                    <a:pt x="2855" y="1074"/>
                  </a:lnTo>
                  <a:lnTo>
                    <a:pt x="2834" y="1042"/>
                  </a:lnTo>
                  <a:lnTo>
                    <a:pt x="2815" y="1012"/>
                  </a:lnTo>
                  <a:lnTo>
                    <a:pt x="2788" y="980"/>
                  </a:lnTo>
                  <a:lnTo>
                    <a:pt x="2536" y="1006"/>
                  </a:lnTo>
                  <a:lnTo>
                    <a:pt x="2372" y="1029"/>
                  </a:lnTo>
                  <a:lnTo>
                    <a:pt x="2298" y="1040"/>
                  </a:lnTo>
                  <a:lnTo>
                    <a:pt x="784" y="1215"/>
                  </a:lnTo>
                  <a:lnTo>
                    <a:pt x="703" y="1237"/>
                  </a:lnTo>
                  <a:lnTo>
                    <a:pt x="0" y="119"/>
                  </a:lnTo>
                  <a:lnTo>
                    <a:pt x="459" y="710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rgbClr val="7A7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660" y="2798"/>
              <a:ext cx="198" cy="60"/>
            </a:xfrm>
            <a:custGeom>
              <a:avLst/>
              <a:gdLst>
                <a:gd name="T0" fmla="*/ 0 w 593"/>
                <a:gd name="T1" fmla="*/ 2 h 178"/>
                <a:gd name="T2" fmla="*/ 5 w 593"/>
                <a:gd name="T3" fmla="*/ 2 h 178"/>
                <a:gd name="T4" fmla="*/ 7 w 593"/>
                <a:gd name="T5" fmla="*/ 2 h 178"/>
                <a:gd name="T6" fmla="*/ 6 w 593"/>
                <a:gd name="T7" fmla="*/ 1 h 178"/>
                <a:gd name="T8" fmla="*/ 7 w 593"/>
                <a:gd name="T9" fmla="*/ 0 h 178"/>
                <a:gd name="T10" fmla="*/ 5 w 593"/>
                <a:gd name="T11" fmla="*/ 0 h 178"/>
                <a:gd name="T12" fmla="*/ 2 w 593"/>
                <a:gd name="T13" fmla="*/ 2 h 178"/>
                <a:gd name="T14" fmla="*/ 0 w 593"/>
                <a:gd name="T15" fmla="*/ 2 h 178"/>
                <a:gd name="T16" fmla="*/ 0 w 593"/>
                <a:gd name="T17" fmla="*/ 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3"/>
                <a:gd name="T28" fmla="*/ 0 h 178"/>
                <a:gd name="T29" fmla="*/ 593 w 593"/>
                <a:gd name="T30" fmla="*/ 178 h 1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3" h="178">
                  <a:moveTo>
                    <a:pt x="0" y="178"/>
                  </a:moveTo>
                  <a:lnTo>
                    <a:pt x="423" y="161"/>
                  </a:lnTo>
                  <a:lnTo>
                    <a:pt x="593" y="142"/>
                  </a:lnTo>
                  <a:lnTo>
                    <a:pt x="519" y="68"/>
                  </a:lnTo>
                  <a:lnTo>
                    <a:pt x="546" y="0"/>
                  </a:lnTo>
                  <a:lnTo>
                    <a:pt x="380" y="29"/>
                  </a:lnTo>
                  <a:lnTo>
                    <a:pt x="155" y="12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948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267" y="2644"/>
              <a:ext cx="88" cy="159"/>
            </a:xfrm>
            <a:custGeom>
              <a:avLst/>
              <a:gdLst>
                <a:gd name="T0" fmla="*/ 0 w 264"/>
                <a:gd name="T1" fmla="*/ 5 h 477"/>
                <a:gd name="T2" fmla="*/ 0 w 264"/>
                <a:gd name="T3" fmla="*/ 3 h 477"/>
                <a:gd name="T4" fmla="*/ 1 w 264"/>
                <a:gd name="T5" fmla="*/ 1 h 477"/>
                <a:gd name="T6" fmla="*/ 1 w 264"/>
                <a:gd name="T7" fmla="*/ 0 h 477"/>
                <a:gd name="T8" fmla="*/ 3 w 264"/>
                <a:gd name="T9" fmla="*/ 1 h 477"/>
                <a:gd name="T10" fmla="*/ 3 w 264"/>
                <a:gd name="T11" fmla="*/ 1 h 477"/>
                <a:gd name="T12" fmla="*/ 1 w 264"/>
                <a:gd name="T13" fmla="*/ 2 h 477"/>
                <a:gd name="T14" fmla="*/ 1 w 264"/>
                <a:gd name="T15" fmla="*/ 3 h 477"/>
                <a:gd name="T16" fmla="*/ 1 w 264"/>
                <a:gd name="T17" fmla="*/ 5 h 477"/>
                <a:gd name="T18" fmla="*/ 2 w 264"/>
                <a:gd name="T19" fmla="*/ 6 h 477"/>
                <a:gd name="T20" fmla="*/ 0 w 264"/>
                <a:gd name="T21" fmla="*/ 5 h 477"/>
                <a:gd name="T22" fmla="*/ 0 w 264"/>
                <a:gd name="T23" fmla="*/ 5 h 4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4"/>
                <a:gd name="T37" fmla="*/ 0 h 477"/>
                <a:gd name="T38" fmla="*/ 264 w 264"/>
                <a:gd name="T39" fmla="*/ 477 h 4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4" h="477">
                  <a:moveTo>
                    <a:pt x="9" y="420"/>
                  </a:moveTo>
                  <a:lnTo>
                    <a:pt x="0" y="266"/>
                  </a:lnTo>
                  <a:lnTo>
                    <a:pt x="59" y="96"/>
                  </a:lnTo>
                  <a:lnTo>
                    <a:pt x="109" y="0"/>
                  </a:lnTo>
                  <a:lnTo>
                    <a:pt x="264" y="81"/>
                  </a:lnTo>
                  <a:lnTo>
                    <a:pt x="214" y="106"/>
                  </a:lnTo>
                  <a:lnTo>
                    <a:pt x="119" y="131"/>
                  </a:lnTo>
                  <a:lnTo>
                    <a:pt x="73" y="245"/>
                  </a:lnTo>
                  <a:lnTo>
                    <a:pt x="73" y="366"/>
                  </a:lnTo>
                  <a:lnTo>
                    <a:pt x="144" y="477"/>
                  </a:lnTo>
                  <a:lnTo>
                    <a:pt x="9" y="420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283" y="2186"/>
              <a:ext cx="462" cy="165"/>
            </a:xfrm>
            <a:custGeom>
              <a:avLst/>
              <a:gdLst>
                <a:gd name="T0" fmla="*/ 0 w 1385"/>
                <a:gd name="T1" fmla="*/ 4 h 496"/>
                <a:gd name="T2" fmla="*/ 14 w 1385"/>
                <a:gd name="T3" fmla="*/ 0 h 496"/>
                <a:gd name="T4" fmla="*/ 16 w 1385"/>
                <a:gd name="T5" fmla="*/ 0 h 496"/>
                <a:gd name="T6" fmla="*/ 3 w 1385"/>
                <a:gd name="T7" fmla="*/ 4 h 496"/>
                <a:gd name="T8" fmla="*/ 17 w 1385"/>
                <a:gd name="T9" fmla="*/ 1 h 496"/>
                <a:gd name="T10" fmla="*/ 4 w 1385"/>
                <a:gd name="T11" fmla="*/ 6 h 496"/>
                <a:gd name="T12" fmla="*/ 0 w 1385"/>
                <a:gd name="T13" fmla="*/ 4 h 496"/>
                <a:gd name="T14" fmla="*/ 0 w 1385"/>
                <a:gd name="T15" fmla="*/ 4 h 4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5"/>
                <a:gd name="T25" fmla="*/ 0 h 496"/>
                <a:gd name="T26" fmla="*/ 1385 w 1385"/>
                <a:gd name="T27" fmla="*/ 496 h 4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5" h="496">
                  <a:moveTo>
                    <a:pt x="0" y="297"/>
                  </a:moveTo>
                  <a:lnTo>
                    <a:pt x="1110" y="0"/>
                  </a:lnTo>
                  <a:lnTo>
                    <a:pt x="1255" y="31"/>
                  </a:lnTo>
                  <a:lnTo>
                    <a:pt x="269" y="309"/>
                  </a:lnTo>
                  <a:lnTo>
                    <a:pt x="1385" y="121"/>
                  </a:lnTo>
                  <a:lnTo>
                    <a:pt x="291" y="496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184" y="2785"/>
              <a:ext cx="198" cy="100"/>
            </a:xfrm>
            <a:custGeom>
              <a:avLst/>
              <a:gdLst>
                <a:gd name="T0" fmla="*/ 0 w 595"/>
                <a:gd name="T1" fmla="*/ 1 h 300"/>
                <a:gd name="T2" fmla="*/ 2 w 595"/>
                <a:gd name="T3" fmla="*/ 0 h 300"/>
                <a:gd name="T4" fmla="*/ 5 w 595"/>
                <a:gd name="T5" fmla="*/ 2 h 300"/>
                <a:gd name="T6" fmla="*/ 7 w 595"/>
                <a:gd name="T7" fmla="*/ 3 h 300"/>
                <a:gd name="T8" fmla="*/ 6 w 595"/>
                <a:gd name="T9" fmla="*/ 3 h 300"/>
                <a:gd name="T10" fmla="*/ 5 w 595"/>
                <a:gd name="T11" fmla="*/ 2 h 300"/>
                <a:gd name="T12" fmla="*/ 4 w 595"/>
                <a:gd name="T13" fmla="*/ 1 h 300"/>
                <a:gd name="T14" fmla="*/ 2 w 595"/>
                <a:gd name="T15" fmla="*/ 1 h 300"/>
                <a:gd name="T16" fmla="*/ 2 w 595"/>
                <a:gd name="T17" fmla="*/ 4 h 300"/>
                <a:gd name="T18" fmla="*/ 0 w 595"/>
                <a:gd name="T19" fmla="*/ 1 h 300"/>
                <a:gd name="T20" fmla="*/ 0 w 595"/>
                <a:gd name="T21" fmla="*/ 1 h 3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5"/>
                <a:gd name="T34" fmla="*/ 0 h 300"/>
                <a:gd name="T35" fmla="*/ 595 w 595"/>
                <a:gd name="T36" fmla="*/ 300 h 3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5" h="300">
                  <a:moveTo>
                    <a:pt x="0" y="44"/>
                  </a:moveTo>
                  <a:lnTo>
                    <a:pt x="187" y="0"/>
                  </a:lnTo>
                  <a:lnTo>
                    <a:pt x="428" y="131"/>
                  </a:lnTo>
                  <a:lnTo>
                    <a:pt x="595" y="251"/>
                  </a:lnTo>
                  <a:lnTo>
                    <a:pt x="490" y="269"/>
                  </a:lnTo>
                  <a:lnTo>
                    <a:pt x="375" y="193"/>
                  </a:lnTo>
                  <a:lnTo>
                    <a:pt x="291" y="109"/>
                  </a:lnTo>
                  <a:lnTo>
                    <a:pt x="155" y="94"/>
                  </a:lnTo>
                  <a:lnTo>
                    <a:pt x="140" y="30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3493" y="2413"/>
              <a:ext cx="151" cy="403"/>
            </a:xfrm>
            <a:custGeom>
              <a:avLst/>
              <a:gdLst>
                <a:gd name="T0" fmla="*/ 1 w 452"/>
                <a:gd name="T1" fmla="*/ 1 h 1211"/>
                <a:gd name="T2" fmla="*/ 4 w 452"/>
                <a:gd name="T3" fmla="*/ 0 h 1211"/>
                <a:gd name="T4" fmla="*/ 6 w 452"/>
                <a:gd name="T5" fmla="*/ 1 h 1211"/>
                <a:gd name="T6" fmla="*/ 4 w 452"/>
                <a:gd name="T7" fmla="*/ 10 h 1211"/>
                <a:gd name="T8" fmla="*/ 2 w 452"/>
                <a:gd name="T9" fmla="*/ 11 h 1211"/>
                <a:gd name="T10" fmla="*/ 2 w 452"/>
                <a:gd name="T11" fmla="*/ 15 h 1211"/>
                <a:gd name="T12" fmla="*/ 1 w 452"/>
                <a:gd name="T13" fmla="*/ 13 h 1211"/>
                <a:gd name="T14" fmla="*/ 1 w 452"/>
                <a:gd name="T15" fmla="*/ 12 h 1211"/>
                <a:gd name="T16" fmla="*/ 0 w 452"/>
                <a:gd name="T17" fmla="*/ 10 h 1211"/>
                <a:gd name="T18" fmla="*/ 0 w 452"/>
                <a:gd name="T19" fmla="*/ 10 h 1211"/>
                <a:gd name="T20" fmla="*/ 0 w 452"/>
                <a:gd name="T21" fmla="*/ 10 h 1211"/>
                <a:gd name="T22" fmla="*/ 0 w 452"/>
                <a:gd name="T23" fmla="*/ 9 h 1211"/>
                <a:gd name="T24" fmla="*/ 0 w 452"/>
                <a:gd name="T25" fmla="*/ 7 h 1211"/>
                <a:gd name="T26" fmla="*/ 1 w 452"/>
                <a:gd name="T27" fmla="*/ 5 h 1211"/>
                <a:gd name="T28" fmla="*/ 1 w 452"/>
                <a:gd name="T29" fmla="*/ 4 h 1211"/>
                <a:gd name="T30" fmla="*/ 0 w 452"/>
                <a:gd name="T31" fmla="*/ 1 h 1211"/>
                <a:gd name="T32" fmla="*/ 1 w 452"/>
                <a:gd name="T33" fmla="*/ 1 h 1211"/>
                <a:gd name="T34" fmla="*/ 1 w 452"/>
                <a:gd name="T35" fmla="*/ 1 h 1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2"/>
                <a:gd name="T55" fmla="*/ 0 h 1211"/>
                <a:gd name="T56" fmla="*/ 452 w 452"/>
                <a:gd name="T57" fmla="*/ 1211 h 1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2" h="1211">
                  <a:moveTo>
                    <a:pt x="71" y="96"/>
                  </a:moveTo>
                  <a:lnTo>
                    <a:pt x="362" y="0"/>
                  </a:lnTo>
                  <a:lnTo>
                    <a:pt x="452" y="110"/>
                  </a:lnTo>
                  <a:lnTo>
                    <a:pt x="322" y="776"/>
                  </a:lnTo>
                  <a:lnTo>
                    <a:pt x="186" y="896"/>
                  </a:lnTo>
                  <a:lnTo>
                    <a:pt x="182" y="1211"/>
                  </a:lnTo>
                  <a:lnTo>
                    <a:pt x="71" y="1086"/>
                  </a:lnTo>
                  <a:lnTo>
                    <a:pt x="49" y="941"/>
                  </a:lnTo>
                  <a:lnTo>
                    <a:pt x="27" y="841"/>
                  </a:lnTo>
                  <a:lnTo>
                    <a:pt x="5" y="794"/>
                  </a:lnTo>
                  <a:lnTo>
                    <a:pt x="0" y="772"/>
                  </a:lnTo>
                  <a:lnTo>
                    <a:pt x="5" y="716"/>
                  </a:lnTo>
                  <a:lnTo>
                    <a:pt x="30" y="549"/>
                  </a:lnTo>
                  <a:lnTo>
                    <a:pt x="61" y="382"/>
                  </a:lnTo>
                  <a:lnTo>
                    <a:pt x="77" y="305"/>
                  </a:lnTo>
                  <a:lnTo>
                    <a:pt x="37" y="121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FF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510" y="2396"/>
              <a:ext cx="158" cy="430"/>
            </a:xfrm>
            <a:custGeom>
              <a:avLst/>
              <a:gdLst>
                <a:gd name="T0" fmla="*/ 0 w 474"/>
                <a:gd name="T1" fmla="*/ 1 h 1290"/>
                <a:gd name="T2" fmla="*/ 5 w 474"/>
                <a:gd name="T3" fmla="*/ 0 h 1290"/>
                <a:gd name="T4" fmla="*/ 6 w 474"/>
                <a:gd name="T5" fmla="*/ 3 h 1290"/>
                <a:gd name="T6" fmla="*/ 4 w 474"/>
                <a:gd name="T7" fmla="*/ 9 h 1290"/>
                <a:gd name="T8" fmla="*/ 5 w 474"/>
                <a:gd name="T9" fmla="*/ 12 h 1290"/>
                <a:gd name="T10" fmla="*/ 3 w 474"/>
                <a:gd name="T11" fmla="*/ 12 h 1290"/>
                <a:gd name="T12" fmla="*/ 2 w 474"/>
                <a:gd name="T13" fmla="*/ 16 h 1290"/>
                <a:gd name="T14" fmla="*/ 1 w 474"/>
                <a:gd name="T15" fmla="*/ 13 h 1290"/>
                <a:gd name="T16" fmla="*/ 0 w 474"/>
                <a:gd name="T17" fmla="*/ 10 h 1290"/>
                <a:gd name="T18" fmla="*/ 1 w 474"/>
                <a:gd name="T19" fmla="*/ 6 h 1290"/>
                <a:gd name="T20" fmla="*/ 0 w 474"/>
                <a:gd name="T21" fmla="*/ 4 h 1290"/>
                <a:gd name="T22" fmla="*/ 2 w 474"/>
                <a:gd name="T23" fmla="*/ 3 h 1290"/>
                <a:gd name="T24" fmla="*/ 3 w 474"/>
                <a:gd name="T25" fmla="*/ 3 h 1290"/>
                <a:gd name="T26" fmla="*/ 2 w 474"/>
                <a:gd name="T27" fmla="*/ 4 h 1290"/>
                <a:gd name="T28" fmla="*/ 3 w 474"/>
                <a:gd name="T29" fmla="*/ 5 h 1290"/>
                <a:gd name="T30" fmla="*/ 1 w 474"/>
                <a:gd name="T31" fmla="*/ 9 h 1290"/>
                <a:gd name="T32" fmla="*/ 2 w 474"/>
                <a:gd name="T33" fmla="*/ 8 h 1290"/>
                <a:gd name="T34" fmla="*/ 1 w 474"/>
                <a:gd name="T35" fmla="*/ 11 h 1290"/>
                <a:gd name="T36" fmla="*/ 3 w 474"/>
                <a:gd name="T37" fmla="*/ 10 h 1290"/>
                <a:gd name="T38" fmla="*/ 3 w 474"/>
                <a:gd name="T39" fmla="*/ 7 h 1290"/>
                <a:gd name="T40" fmla="*/ 3 w 474"/>
                <a:gd name="T41" fmla="*/ 6 h 1290"/>
                <a:gd name="T42" fmla="*/ 4 w 474"/>
                <a:gd name="T43" fmla="*/ 4 h 1290"/>
                <a:gd name="T44" fmla="*/ 4 w 474"/>
                <a:gd name="T45" fmla="*/ 4 h 1290"/>
                <a:gd name="T46" fmla="*/ 4 w 474"/>
                <a:gd name="T47" fmla="*/ 2 h 1290"/>
                <a:gd name="T48" fmla="*/ 2 w 474"/>
                <a:gd name="T49" fmla="*/ 2 h 1290"/>
                <a:gd name="T50" fmla="*/ 2 w 474"/>
                <a:gd name="T51" fmla="*/ 1 h 1290"/>
                <a:gd name="T52" fmla="*/ 0 w 474"/>
                <a:gd name="T53" fmla="*/ 2 h 1290"/>
                <a:gd name="T54" fmla="*/ 0 w 474"/>
                <a:gd name="T55" fmla="*/ 1 h 1290"/>
                <a:gd name="T56" fmla="*/ 0 w 474"/>
                <a:gd name="T57" fmla="*/ 1 h 12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4"/>
                <a:gd name="T88" fmla="*/ 0 h 1290"/>
                <a:gd name="T89" fmla="*/ 474 w 474"/>
                <a:gd name="T90" fmla="*/ 1290 h 12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4" h="1290">
                  <a:moveTo>
                    <a:pt x="0" y="109"/>
                  </a:moveTo>
                  <a:lnTo>
                    <a:pt x="369" y="0"/>
                  </a:lnTo>
                  <a:lnTo>
                    <a:pt x="474" y="214"/>
                  </a:lnTo>
                  <a:lnTo>
                    <a:pt x="310" y="689"/>
                  </a:lnTo>
                  <a:lnTo>
                    <a:pt x="434" y="1005"/>
                  </a:lnTo>
                  <a:lnTo>
                    <a:pt x="230" y="959"/>
                  </a:lnTo>
                  <a:lnTo>
                    <a:pt x="140" y="1290"/>
                  </a:lnTo>
                  <a:lnTo>
                    <a:pt x="57" y="1026"/>
                  </a:lnTo>
                  <a:lnTo>
                    <a:pt x="15" y="779"/>
                  </a:lnTo>
                  <a:lnTo>
                    <a:pt x="90" y="509"/>
                  </a:lnTo>
                  <a:lnTo>
                    <a:pt x="34" y="304"/>
                  </a:lnTo>
                  <a:lnTo>
                    <a:pt x="124" y="214"/>
                  </a:lnTo>
                  <a:lnTo>
                    <a:pt x="230" y="244"/>
                  </a:lnTo>
                  <a:lnTo>
                    <a:pt x="190" y="339"/>
                  </a:lnTo>
                  <a:lnTo>
                    <a:pt x="264" y="390"/>
                  </a:lnTo>
                  <a:lnTo>
                    <a:pt x="115" y="689"/>
                  </a:lnTo>
                  <a:lnTo>
                    <a:pt x="190" y="675"/>
                  </a:lnTo>
                  <a:lnTo>
                    <a:pt x="115" y="900"/>
                  </a:lnTo>
                  <a:lnTo>
                    <a:pt x="214" y="785"/>
                  </a:lnTo>
                  <a:lnTo>
                    <a:pt x="260" y="555"/>
                  </a:lnTo>
                  <a:lnTo>
                    <a:pt x="260" y="484"/>
                  </a:lnTo>
                  <a:lnTo>
                    <a:pt x="339" y="314"/>
                  </a:lnTo>
                  <a:lnTo>
                    <a:pt x="285" y="300"/>
                  </a:lnTo>
                  <a:lnTo>
                    <a:pt x="304" y="170"/>
                  </a:lnTo>
                  <a:lnTo>
                    <a:pt x="180" y="149"/>
                  </a:lnTo>
                  <a:lnTo>
                    <a:pt x="199" y="99"/>
                  </a:lnTo>
                  <a:lnTo>
                    <a:pt x="25" y="195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FF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022" y="2563"/>
              <a:ext cx="265" cy="228"/>
            </a:xfrm>
            <a:custGeom>
              <a:avLst/>
              <a:gdLst>
                <a:gd name="T0" fmla="*/ 0 w 794"/>
                <a:gd name="T1" fmla="*/ 2 h 686"/>
                <a:gd name="T2" fmla="*/ 1 w 794"/>
                <a:gd name="T3" fmla="*/ 0 h 686"/>
                <a:gd name="T4" fmla="*/ 2 w 794"/>
                <a:gd name="T5" fmla="*/ 0 h 686"/>
                <a:gd name="T6" fmla="*/ 2 w 794"/>
                <a:gd name="T7" fmla="*/ 1 h 686"/>
                <a:gd name="T8" fmla="*/ 4 w 794"/>
                <a:gd name="T9" fmla="*/ 4 h 686"/>
                <a:gd name="T10" fmla="*/ 8 w 794"/>
                <a:gd name="T11" fmla="*/ 6 h 686"/>
                <a:gd name="T12" fmla="*/ 10 w 794"/>
                <a:gd name="T13" fmla="*/ 4 h 686"/>
                <a:gd name="T14" fmla="*/ 9 w 794"/>
                <a:gd name="T15" fmla="*/ 8 h 686"/>
                <a:gd name="T16" fmla="*/ 1 w 794"/>
                <a:gd name="T17" fmla="*/ 3 h 686"/>
                <a:gd name="T18" fmla="*/ 0 w 794"/>
                <a:gd name="T19" fmla="*/ 3 h 686"/>
                <a:gd name="T20" fmla="*/ 0 w 794"/>
                <a:gd name="T21" fmla="*/ 2 h 686"/>
                <a:gd name="T22" fmla="*/ 0 w 794"/>
                <a:gd name="T23" fmla="*/ 2 h 6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4"/>
                <a:gd name="T37" fmla="*/ 0 h 686"/>
                <a:gd name="T38" fmla="*/ 794 w 794"/>
                <a:gd name="T39" fmla="*/ 686 h 6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4" h="686">
                  <a:moveTo>
                    <a:pt x="0" y="136"/>
                  </a:moveTo>
                  <a:lnTo>
                    <a:pt x="60" y="40"/>
                  </a:lnTo>
                  <a:lnTo>
                    <a:pt x="134" y="0"/>
                  </a:lnTo>
                  <a:lnTo>
                    <a:pt x="144" y="96"/>
                  </a:lnTo>
                  <a:lnTo>
                    <a:pt x="349" y="291"/>
                  </a:lnTo>
                  <a:lnTo>
                    <a:pt x="653" y="466"/>
                  </a:lnTo>
                  <a:lnTo>
                    <a:pt x="794" y="341"/>
                  </a:lnTo>
                  <a:lnTo>
                    <a:pt x="714" y="686"/>
                  </a:lnTo>
                  <a:lnTo>
                    <a:pt x="100" y="230"/>
                  </a:lnTo>
                  <a:lnTo>
                    <a:pt x="20" y="215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016" y="2503"/>
              <a:ext cx="301" cy="173"/>
            </a:xfrm>
            <a:custGeom>
              <a:avLst/>
              <a:gdLst>
                <a:gd name="T0" fmla="*/ 0 w 902"/>
                <a:gd name="T1" fmla="*/ 0 h 521"/>
                <a:gd name="T2" fmla="*/ 0 w 902"/>
                <a:gd name="T3" fmla="*/ 1 h 521"/>
                <a:gd name="T4" fmla="*/ 2 w 902"/>
                <a:gd name="T5" fmla="*/ 1 h 521"/>
                <a:gd name="T6" fmla="*/ 9 w 902"/>
                <a:gd name="T7" fmla="*/ 5 h 521"/>
                <a:gd name="T8" fmla="*/ 10 w 902"/>
                <a:gd name="T9" fmla="*/ 6 h 521"/>
                <a:gd name="T10" fmla="*/ 11 w 902"/>
                <a:gd name="T11" fmla="*/ 5 h 521"/>
                <a:gd name="T12" fmla="*/ 1 w 902"/>
                <a:gd name="T13" fmla="*/ 0 h 521"/>
                <a:gd name="T14" fmla="*/ 0 w 902"/>
                <a:gd name="T15" fmla="*/ 0 h 521"/>
                <a:gd name="T16" fmla="*/ 0 w 902"/>
                <a:gd name="T17" fmla="*/ 0 h 5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02"/>
                <a:gd name="T28" fmla="*/ 0 h 521"/>
                <a:gd name="T29" fmla="*/ 902 w 902"/>
                <a:gd name="T30" fmla="*/ 521 h 5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02" h="521">
                  <a:moveTo>
                    <a:pt x="32" y="40"/>
                  </a:moveTo>
                  <a:lnTo>
                    <a:pt x="0" y="102"/>
                  </a:lnTo>
                  <a:lnTo>
                    <a:pt x="143" y="121"/>
                  </a:lnTo>
                  <a:lnTo>
                    <a:pt x="767" y="446"/>
                  </a:lnTo>
                  <a:lnTo>
                    <a:pt x="812" y="521"/>
                  </a:lnTo>
                  <a:lnTo>
                    <a:pt x="902" y="435"/>
                  </a:lnTo>
                  <a:lnTo>
                    <a:pt x="93" y="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3327" y="2600"/>
              <a:ext cx="753" cy="300"/>
            </a:xfrm>
            <a:custGeom>
              <a:avLst/>
              <a:gdLst>
                <a:gd name="T0" fmla="*/ 0 w 2259"/>
                <a:gd name="T1" fmla="*/ 6 h 900"/>
                <a:gd name="T2" fmla="*/ 1 w 2259"/>
                <a:gd name="T3" fmla="*/ 8 h 900"/>
                <a:gd name="T4" fmla="*/ 3 w 2259"/>
                <a:gd name="T5" fmla="*/ 9 h 900"/>
                <a:gd name="T6" fmla="*/ 3 w 2259"/>
                <a:gd name="T7" fmla="*/ 6 h 900"/>
                <a:gd name="T8" fmla="*/ 4 w 2259"/>
                <a:gd name="T9" fmla="*/ 4 h 900"/>
                <a:gd name="T10" fmla="*/ 2 w 2259"/>
                <a:gd name="T11" fmla="*/ 4 h 900"/>
                <a:gd name="T12" fmla="*/ 2 w 2259"/>
                <a:gd name="T13" fmla="*/ 5 h 900"/>
                <a:gd name="T14" fmla="*/ 2 w 2259"/>
                <a:gd name="T15" fmla="*/ 4 h 900"/>
                <a:gd name="T16" fmla="*/ 2 w 2259"/>
                <a:gd name="T17" fmla="*/ 2 h 900"/>
                <a:gd name="T18" fmla="*/ 6 w 2259"/>
                <a:gd name="T19" fmla="*/ 0 h 900"/>
                <a:gd name="T20" fmla="*/ 6 w 2259"/>
                <a:gd name="T21" fmla="*/ 3 h 900"/>
                <a:gd name="T22" fmla="*/ 5 w 2259"/>
                <a:gd name="T23" fmla="*/ 3 h 900"/>
                <a:gd name="T24" fmla="*/ 5 w 2259"/>
                <a:gd name="T25" fmla="*/ 7 h 900"/>
                <a:gd name="T26" fmla="*/ 6 w 2259"/>
                <a:gd name="T27" fmla="*/ 9 h 900"/>
                <a:gd name="T28" fmla="*/ 23 w 2259"/>
                <a:gd name="T29" fmla="*/ 4 h 900"/>
                <a:gd name="T30" fmla="*/ 22 w 2259"/>
                <a:gd name="T31" fmla="*/ 1 h 900"/>
                <a:gd name="T32" fmla="*/ 28 w 2259"/>
                <a:gd name="T33" fmla="*/ 4 h 900"/>
                <a:gd name="T34" fmla="*/ 27 w 2259"/>
                <a:gd name="T35" fmla="*/ 4 h 900"/>
                <a:gd name="T36" fmla="*/ 6 w 2259"/>
                <a:gd name="T37" fmla="*/ 11 h 900"/>
                <a:gd name="T38" fmla="*/ 4 w 2259"/>
                <a:gd name="T39" fmla="*/ 11 h 900"/>
                <a:gd name="T40" fmla="*/ 1 w 2259"/>
                <a:gd name="T41" fmla="*/ 9 h 900"/>
                <a:gd name="T42" fmla="*/ 0 w 2259"/>
                <a:gd name="T43" fmla="*/ 7 h 900"/>
                <a:gd name="T44" fmla="*/ 0 w 2259"/>
                <a:gd name="T45" fmla="*/ 6 h 900"/>
                <a:gd name="T46" fmla="*/ 0 w 2259"/>
                <a:gd name="T47" fmla="*/ 6 h 9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59"/>
                <a:gd name="T73" fmla="*/ 0 h 900"/>
                <a:gd name="T74" fmla="*/ 2259 w 2259"/>
                <a:gd name="T75" fmla="*/ 900 h 90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59" h="900">
                  <a:moveTo>
                    <a:pt x="11" y="515"/>
                  </a:moveTo>
                  <a:lnTo>
                    <a:pt x="90" y="655"/>
                  </a:lnTo>
                  <a:lnTo>
                    <a:pt x="226" y="709"/>
                  </a:lnTo>
                  <a:lnTo>
                    <a:pt x="231" y="510"/>
                  </a:lnTo>
                  <a:lnTo>
                    <a:pt x="321" y="284"/>
                  </a:lnTo>
                  <a:lnTo>
                    <a:pt x="201" y="345"/>
                  </a:lnTo>
                  <a:lnTo>
                    <a:pt x="155" y="379"/>
                  </a:lnTo>
                  <a:lnTo>
                    <a:pt x="141" y="315"/>
                  </a:lnTo>
                  <a:lnTo>
                    <a:pt x="146" y="184"/>
                  </a:lnTo>
                  <a:lnTo>
                    <a:pt x="511" y="0"/>
                  </a:lnTo>
                  <a:lnTo>
                    <a:pt x="504" y="233"/>
                  </a:lnTo>
                  <a:lnTo>
                    <a:pt x="437" y="283"/>
                  </a:lnTo>
                  <a:lnTo>
                    <a:pt x="390" y="540"/>
                  </a:lnTo>
                  <a:lnTo>
                    <a:pt x="481" y="730"/>
                  </a:lnTo>
                  <a:lnTo>
                    <a:pt x="1885" y="305"/>
                  </a:lnTo>
                  <a:lnTo>
                    <a:pt x="1780" y="100"/>
                  </a:lnTo>
                  <a:lnTo>
                    <a:pt x="2259" y="299"/>
                  </a:lnTo>
                  <a:lnTo>
                    <a:pt x="2179" y="355"/>
                  </a:lnTo>
                  <a:lnTo>
                    <a:pt x="496" y="900"/>
                  </a:lnTo>
                  <a:lnTo>
                    <a:pt x="349" y="864"/>
                  </a:lnTo>
                  <a:lnTo>
                    <a:pt x="46" y="740"/>
                  </a:lnTo>
                  <a:lnTo>
                    <a:pt x="0" y="600"/>
                  </a:lnTo>
                  <a:lnTo>
                    <a:pt x="11" y="515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3610" y="2471"/>
              <a:ext cx="447" cy="195"/>
            </a:xfrm>
            <a:custGeom>
              <a:avLst/>
              <a:gdLst>
                <a:gd name="T0" fmla="*/ 1 w 1340"/>
                <a:gd name="T1" fmla="*/ 3 h 586"/>
                <a:gd name="T2" fmla="*/ 8 w 1340"/>
                <a:gd name="T3" fmla="*/ 0 h 586"/>
                <a:gd name="T4" fmla="*/ 17 w 1340"/>
                <a:gd name="T5" fmla="*/ 2 h 586"/>
                <a:gd name="T6" fmla="*/ 15 w 1340"/>
                <a:gd name="T7" fmla="*/ 3 h 586"/>
                <a:gd name="T8" fmla="*/ 0 w 1340"/>
                <a:gd name="T9" fmla="*/ 7 h 586"/>
                <a:gd name="T10" fmla="*/ 0 w 1340"/>
                <a:gd name="T11" fmla="*/ 5 h 586"/>
                <a:gd name="T12" fmla="*/ 1 w 1340"/>
                <a:gd name="T13" fmla="*/ 3 h 586"/>
                <a:gd name="T14" fmla="*/ 1 w 1340"/>
                <a:gd name="T15" fmla="*/ 3 h 5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0"/>
                <a:gd name="T25" fmla="*/ 0 h 586"/>
                <a:gd name="T26" fmla="*/ 1340 w 1340"/>
                <a:gd name="T27" fmla="*/ 586 h 5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0" h="586">
                  <a:moveTo>
                    <a:pt x="100" y="210"/>
                  </a:moveTo>
                  <a:lnTo>
                    <a:pt x="634" y="0"/>
                  </a:lnTo>
                  <a:lnTo>
                    <a:pt x="1340" y="170"/>
                  </a:lnTo>
                  <a:lnTo>
                    <a:pt x="1208" y="256"/>
                  </a:lnTo>
                  <a:lnTo>
                    <a:pt x="14" y="586"/>
                  </a:lnTo>
                  <a:lnTo>
                    <a:pt x="0" y="436"/>
                  </a:lnTo>
                  <a:lnTo>
                    <a:pt x="100" y="21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2913" y="2415"/>
              <a:ext cx="462" cy="256"/>
            </a:xfrm>
            <a:custGeom>
              <a:avLst/>
              <a:gdLst>
                <a:gd name="T0" fmla="*/ 0 w 1387"/>
                <a:gd name="T1" fmla="*/ 1 h 770"/>
                <a:gd name="T2" fmla="*/ 0 w 1387"/>
                <a:gd name="T3" fmla="*/ 0 h 770"/>
                <a:gd name="T4" fmla="*/ 17 w 1387"/>
                <a:gd name="T5" fmla="*/ 8 h 770"/>
                <a:gd name="T6" fmla="*/ 17 w 1387"/>
                <a:gd name="T7" fmla="*/ 9 h 770"/>
                <a:gd name="T8" fmla="*/ 0 w 1387"/>
                <a:gd name="T9" fmla="*/ 1 h 770"/>
                <a:gd name="T10" fmla="*/ 0 w 1387"/>
                <a:gd name="T11" fmla="*/ 1 h 7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7"/>
                <a:gd name="T19" fmla="*/ 0 h 770"/>
                <a:gd name="T20" fmla="*/ 1387 w 1387"/>
                <a:gd name="T21" fmla="*/ 770 h 7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7" h="770">
                  <a:moveTo>
                    <a:pt x="0" y="45"/>
                  </a:moveTo>
                  <a:lnTo>
                    <a:pt x="24" y="0"/>
                  </a:lnTo>
                  <a:lnTo>
                    <a:pt x="1387" y="659"/>
                  </a:lnTo>
                  <a:lnTo>
                    <a:pt x="1356" y="77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991" y="2249"/>
              <a:ext cx="931" cy="316"/>
            </a:xfrm>
            <a:custGeom>
              <a:avLst/>
              <a:gdLst>
                <a:gd name="T0" fmla="*/ 0 w 2793"/>
                <a:gd name="T1" fmla="*/ 3 h 946"/>
                <a:gd name="T2" fmla="*/ 15 w 2793"/>
                <a:gd name="T3" fmla="*/ 9 h 946"/>
                <a:gd name="T4" fmla="*/ 14 w 2793"/>
                <a:gd name="T5" fmla="*/ 12 h 946"/>
                <a:gd name="T6" fmla="*/ 18 w 2793"/>
                <a:gd name="T7" fmla="*/ 11 h 946"/>
                <a:gd name="T8" fmla="*/ 20 w 2793"/>
                <a:gd name="T9" fmla="*/ 10 h 946"/>
                <a:gd name="T10" fmla="*/ 19 w 2793"/>
                <a:gd name="T11" fmla="*/ 7 h 946"/>
                <a:gd name="T12" fmla="*/ 24 w 2793"/>
                <a:gd name="T13" fmla="*/ 5 h 946"/>
                <a:gd name="T14" fmla="*/ 25 w 2793"/>
                <a:gd name="T15" fmla="*/ 7 h 946"/>
                <a:gd name="T16" fmla="*/ 24 w 2793"/>
                <a:gd name="T17" fmla="*/ 10 h 946"/>
                <a:gd name="T18" fmla="*/ 31 w 2793"/>
                <a:gd name="T19" fmla="*/ 7 h 946"/>
                <a:gd name="T20" fmla="*/ 33 w 2793"/>
                <a:gd name="T21" fmla="*/ 7 h 946"/>
                <a:gd name="T22" fmla="*/ 34 w 2793"/>
                <a:gd name="T23" fmla="*/ 4 h 946"/>
                <a:gd name="T24" fmla="*/ 34 w 2793"/>
                <a:gd name="T25" fmla="*/ 1 h 946"/>
                <a:gd name="T26" fmla="*/ 32 w 2793"/>
                <a:gd name="T27" fmla="*/ 0 h 946"/>
                <a:gd name="T28" fmla="*/ 15 w 2793"/>
                <a:gd name="T29" fmla="*/ 5 h 946"/>
                <a:gd name="T30" fmla="*/ 13 w 2793"/>
                <a:gd name="T31" fmla="*/ 6 h 946"/>
                <a:gd name="T32" fmla="*/ 0 w 2793"/>
                <a:gd name="T33" fmla="*/ 1 h 946"/>
                <a:gd name="T34" fmla="*/ 0 w 2793"/>
                <a:gd name="T35" fmla="*/ 3 h 946"/>
                <a:gd name="T36" fmla="*/ 0 w 2793"/>
                <a:gd name="T37" fmla="*/ 3 h 9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93"/>
                <a:gd name="T58" fmla="*/ 0 h 946"/>
                <a:gd name="T59" fmla="*/ 2793 w 2793"/>
                <a:gd name="T60" fmla="*/ 946 h 9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93" h="946">
                  <a:moveTo>
                    <a:pt x="9" y="280"/>
                  </a:moveTo>
                  <a:lnTo>
                    <a:pt x="1219" y="716"/>
                  </a:lnTo>
                  <a:lnTo>
                    <a:pt x="1169" y="946"/>
                  </a:lnTo>
                  <a:lnTo>
                    <a:pt x="1433" y="856"/>
                  </a:lnTo>
                  <a:lnTo>
                    <a:pt x="1584" y="795"/>
                  </a:lnTo>
                  <a:lnTo>
                    <a:pt x="1544" y="590"/>
                  </a:lnTo>
                  <a:lnTo>
                    <a:pt x="1928" y="441"/>
                  </a:lnTo>
                  <a:lnTo>
                    <a:pt x="2003" y="586"/>
                  </a:lnTo>
                  <a:lnTo>
                    <a:pt x="1959" y="835"/>
                  </a:lnTo>
                  <a:lnTo>
                    <a:pt x="2498" y="574"/>
                  </a:lnTo>
                  <a:lnTo>
                    <a:pt x="2648" y="586"/>
                  </a:lnTo>
                  <a:lnTo>
                    <a:pt x="2793" y="310"/>
                  </a:lnTo>
                  <a:lnTo>
                    <a:pt x="2778" y="106"/>
                  </a:lnTo>
                  <a:lnTo>
                    <a:pt x="2588" y="0"/>
                  </a:lnTo>
                  <a:lnTo>
                    <a:pt x="1194" y="435"/>
                  </a:lnTo>
                  <a:lnTo>
                    <a:pt x="1089" y="490"/>
                  </a:lnTo>
                  <a:lnTo>
                    <a:pt x="0" y="115"/>
                  </a:lnTo>
                  <a:lnTo>
                    <a:pt x="9" y="280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2932" y="2126"/>
              <a:ext cx="995" cy="422"/>
            </a:xfrm>
            <a:custGeom>
              <a:avLst/>
              <a:gdLst>
                <a:gd name="T0" fmla="*/ 0 w 2984"/>
                <a:gd name="T1" fmla="*/ 4 h 1267"/>
                <a:gd name="T2" fmla="*/ 18 w 2984"/>
                <a:gd name="T3" fmla="*/ 0 h 1267"/>
                <a:gd name="T4" fmla="*/ 28 w 2984"/>
                <a:gd name="T5" fmla="*/ 2 h 1267"/>
                <a:gd name="T6" fmla="*/ 12 w 2984"/>
                <a:gd name="T7" fmla="*/ 6 h 1267"/>
                <a:gd name="T8" fmla="*/ 16 w 2984"/>
                <a:gd name="T9" fmla="*/ 7 h 1267"/>
                <a:gd name="T10" fmla="*/ 32 w 2984"/>
                <a:gd name="T11" fmla="*/ 3 h 1267"/>
                <a:gd name="T12" fmla="*/ 34 w 2984"/>
                <a:gd name="T13" fmla="*/ 3 h 1267"/>
                <a:gd name="T14" fmla="*/ 36 w 2984"/>
                <a:gd name="T15" fmla="*/ 4 h 1267"/>
                <a:gd name="T16" fmla="*/ 37 w 2984"/>
                <a:gd name="T17" fmla="*/ 5 h 1267"/>
                <a:gd name="T18" fmla="*/ 37 w 2984"/>
                <a:gd name="T19" fmla="*/ 9 h 1267"/>
                <a:gd name="T20" fmla="*/ 35 w 2984"/>
                <a:gd name="T21" fmla="*/ 12 h 1267"/>
                <a:gd name="T22" fmla="*/ 33 w 2984"/>
                <a:gd name="T23" fmla="*/ 12 h 1267"/>
                <a:gd name="T24" fmla="*/ 33 w 2984"/>
                <a:gd name="T25" fmla="*/ 13 h 1267"/>
                <a:gd name="T26" fmla="*/ 31 w 2984"/>
                <a:gd name="T27" fmla="*/ 14 h 1267"/>
                <a:gd name="T28" fmla="*/ 29 w 2984"/>
                <a:gd name="T29" fmla="*/ 14 h 1267"/>
                <a:gd name="T30" fmla="*/ 26 w 2984"/>
                <a:gd name="T31" fmla="*/ 16 h 1267"/>
                <a:gd name="T32" fmla="*/ 26 w 2984"/>
                <a:gd name="T33" fmla="*/ 15 h 1267"/>
                <a:gd name="T34" fmla="*/ 27 w 2984"/>
                <a:gd name="T35" fmla="*/ 13 h 1267"/>
                <a:gd name="T36" fmla="*/ 34 w 2984"/>
                <a:gd name="T37" fmla="*/ 10 h 1267"/>
                <a:gd name="T38" fmla="*/ 35 w 2984"/>
                <a:gd name="T39" fmla="*/ 8 h 1267"/>
                <a:gd name="T40" fmla="*/ 35 w 2984"/>
                <a:gd name="T41" fmla="*/ 6 h 1267"/>
                <a:gd name="T42" fmla="*/ 34 w 2984"/>
                <a:gd name="T43" fmla="*/ 5 h 1267"/>
                <a:gd name="T44" fmla="*/ 17 w 2984"/>
                <a:gd name="T45" fmla="*/ 10 h 1267"/>
                <a:gd name="T46" fmla="*/ 0 w 2984"/>
                <a:gd name="T47" fmla="*/ 4 h 1267"/>
                <a:gd name="T48" fmla="*/ 0 w 2984"/>
                <a:gd name="T49" fmla="*/ 4 h 12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84"/>
                <a:gd name="T76" fmla="*/ 0 h 1267"/>
                <a:gd name="T77" fmla="*/ 2984 w 2984"/>
                <a:gd name="T78" fmla="*/ 1267 h 12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84" h="1267">
                  <a:moveTo>
                    <a:pt x="0" y="316"/>
                  </a:moveTo>
                  <a:lnTo>
                    <a:pt x="1490" y="0"/>
                  </a:lnTo>
                  <a:lnTo>
                    <a:pt x="2284" y="170"/>
                  </a:lnTo>
                  <a:lnTo>
                    <a:pt x="991" y="481"/>
                  </a:lnTo>
                  <a:lnTo>
                    <a:pt x="1291" y="586"/>
                  </a:lnTo>
                  <a:lnTo>
                    <a:pt x="2598" y="266"/>
                  </a:lnTo>
                  <a:lnTo>
                    <a:pt x="2731" y="213"/>
                  </a:lnTo>
                  <a:lnTo>
                    <a:pt x="2904" y="306"/>
                  </a:lnTo>
                  <a:lnTo>
                    <a:pt x="2979" y="421"/>
                  </a:lnTo>
                  <a:lnTo>
                    <a:pt x="2984" y="741"/>
                  </a:lnTo>
                  <a:lnTo>
                    <a:pt x="2824" y="957"/>
                  </a:lnTo>
                  <a:lnTo>
                    <a:pt x="2674" y="967"/>
                  </a:lnTo>
                  <a:lnTo>
                    <a:pt x="2649" y="1032"/>
                  </a:lnTo>
                  <a:lnTo>
                    <a:pt x="2514" y="1097"/>
                  </a:lnTo>
                  <a:lnTo>
                    <a:pt x="2349" y="1147"/>
                  </a:lnTo>
                  <a:lnTo>
                    <a:pt x="2119" y="1267"/>
                  </a:lnTo>
                  <a:lnTo>
                    <a:pt x="2135" y="1206"/>
                  </a:lnTo>
                  <a:lnTo>
                    <a:pt x="2209" y="1026"/>
                  </a:lnTo>
                  <a:lnTo>
                    <a:pt x="2759" y="806"/>
                  </a:lnTo>
                  <a:lnTo>
                    <a:pt x="2864" y="676"/>
                  </a:lnTo>
                  <a:lnTo>
                    <a:pt x="2835" y="446"/>
                  </a:lnTo>
                  <a:lnTo>
                    <a:pt x="2759" y="403"/>
                  </a:lnTo>
                  <a:lnTo>
                    <a:pt x="1375" y="787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454" y="2593"/>
              <a:ext cx="511" cy="260"/>
            </a:xfrm>
            <a:custGeom>
              <a:avLst/>
              <a:gdLst>
                <a:gd name="T0" fmla="*/ 6 w 1534"/>
                <a:gd name="T1" fmla="*/ 3 h 781"/>
                <a:gd name="T2" fmla="*/ 18 w 1534"/>
                <a:gd name="T3" fmla="*/ 0 h 781"/>
                <a:gd name="T4" fmla="*/ 17 w 1534"/>
                <a:gd name="T5" fmla="*/ 2 h 781"/>
                <a:gd name="T6" fmla="*/ 18 w 1534"/>
                <a:gd name="T7" fmla="*/ 3 h 781"/>
                <a:gd name="T8" fmla="*/ 19 w 1534"/>
                <a:gd name="T9" fmla="*/ 4 h 781"/>
                <a:gd name="T10" fmla="*/ 1 w 1534"/>
                <a:gd name="T11" fmla="*/ 10 h 781"/>
                <a:gd name="T12" fmla="*/ 0 w 1534"/>
                <a:gd name="T13" fmla="*/ 9 h 781"/>
                <a:gd name="T14" fmla="*/ 0 w 1534"/>
                <a:gd name="T15" fmla="*/ 8 h 781"/>
                <a:gd name="T16" fmla="*/ 1 w 1534"/>
                <a:gd name="T17" fmla="*/ 4 h 781"/>
                <a:gd name="T18" fmla="*/ 1 w 1534"/>
                <a:gd name="T19" fmla="*/ 4 h 781"/>
                <a:gd name="T20" fmla="*/ 3 w 1534"/>
                <a:gd name="T21" fmla="*/ 7 h 781"/>
                <a:gd name="T22" fmla="*/ 4 w 1534"/>
                <a:gd name="T23" fmla="*/ 8 h 781"/>
                <a:gd name="T24" fmla="*/ 4 w 1534"/>
                <a:gd name="T25" fmla="*/ 5 h 781"/>
                <a:gd name="T26" fmla="*/ 5 w 1534"/>
                <a:gd name="T27" fmla="*/ 4 h 781"/>
                <a:gd name="T28" fmla="*/ 7 w 1534"/>
                <a:gd name="T29" fmla="*/ 5 h 781"/>
                <a:gd name="T30" fmla="*/ 6 w 1534"/>
                <a:gd name="T31" fmla="*/ 3 h 781"/>
                <a:gd name="T32" fmla="*/ 6 w 1534"/>
                <a:gd name="T33" fmla="*/ 3 h 7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34"/>
                <a:gd name="T52" fmla="*/ 0 h 781"/>
                <a:gd name="T53" fmla="*/ 1534 w 1534"/>
                <a:gd name="T54" fmla="*/ 781 h 7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34" h="781">
                  <a:moveTo>
                    <a:pt x="509" y="236"/>
                  </a:moveTo>
                  <a:lnTo>
                    <a:pt x="1419" y="0"/>
                  </a:lnTo>
                  <a:lnTo>
                    <a:pt x="1408" y="137"/>
                  </a:lnTo>
                  <a:lnTo>
                    <a:pt x="1423" y="251"/>
                  </a:lnTo>
                  <a:lnTo>
                    <a:pt x="1534" y="331"/>
                  </a:lnTo>
                  <a:lnTo>
                    <a:pt x="115" y="781"/>
                  </a:lnTo>
                  <a:lnTo>
                    <a:pt x="40" y="741"/>
                  </a:lnTo>
                  <a:lnTo>
                    <a:pt x="0" y="611"/>
                  </a:lnTo>
                  <a:lnTo>
                    <a:pt x="55" y="345"/>
                  </a:lnTo>
                  <a:lnTo>
                    <a:pt x="109" y="316"/>
                  </a:lnTo>
                  <a:lnTo>
                    <a:pt x="245" y="586"/>
                  </a:lnTo>
                  <a:lnTo>
                    <a:pt x="316" y="648"/>
                  </a:lnTo>
                  <a:lnTo>
                    <a:pt x="325" y="410"/>
                  </a:lnTo>
                  <a:lnTo>
                    <a:pt x="409" y="331"/>
                  </a:lnTo>
                  <a:lnTo>
                    <a:pt x="577" y="387"/>
                  </a:lnTo>
                  <a:lnTo>
                    <a:pt x="509" y="236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3367" y="2508"/>
              <a:ext cx="156" cy="88"/>
            </a:xfrm>
            <a:custGeom>
              <a:avLst/>
              <a:gdLst>
                <a:gd name="T0" fmla="*/ 0 w 468"/>
                <a:gd name="T1" fmla="*/ 3 h 264"/>
                <a:gd name="T2" fmla="*/ 4 w 468"/>
                <a:gd name="T3" fmla="*/ 2 h 264"/>
                <a:gd name="T4" fmla="*/ 4 w 468"/>
                <a:gd name="T5" fmla="*/ 3 h 264"/>
                <a:gd name="T6" fmla="*/ 5 w 468"/>
                <a:gd name="T7" fmla="*/ 3 h 264"/>
                <a:gd name="T8" fmla="*/ 6 w 468"/>
                <a:gd name="T9" fmla="*/ 0 h 264"/>
                <a:gd name="T10" fmla="*/ 0 w 468"/>
                <a:gd name="T11" fmla="*/ 3 h 264"/>
                <a:gd name="T12" fmla="*/ 0 w 468"/>
                <a:gd name="T13" fmla="*/ 3 h 2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8"/>
                <a:gd name="T22" fmla="*/ 0 h 264"/>
                <a:gd name="T23" fmla="*/ 468 w 468"/>
                <a:gd name="T24" fmla="*/ 264 h 2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8" h="264">
                  <a:moveTo>
                    <a:pt x="0" y="229"/>
                  </a:moveTo>
                  <a:lnTo>
                    <a:pt x="310" y="199"/>
                  </a:lnTo>
                  <a:lnTo>
                    <a:pt x="294" y="264"/>
                  </a:lnTo>
                  <a:lnTo>
                    <a:pt x="434" y="210"/>
                  </a:lnTo>
                  <a:lnTo>
                    <a:pt x="468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880" y="2118"/>
              <a:ext cx="1023" cy="361"/>
            </a:xfrm>
            <a:custGeom>
              <a:avLst/>
              <a:gdLst>
                <a:gd name="T0" fmla="*/ 0 w 3069"/>
                <a:gd name="T1" fmla="*/ 3 h 1082"/>
                <a:gd name="T2" fmla="*/ 0 w 3069"/>
                <a:gd name="T3" fmla="*/ 5 h 1082"/>
                <a:gd name="T4" fmla="*/ 3 w 3069"/>
                <a:gd name="T5" fmla="*/ 6 h 1082"/>
                <a:gd name="T6" fmla="*/ 4 w 3069"/>
                <a:gd name="T7" fmla="*/ 8 h 1082"/>
                <a:gd name="T8" fmla="*/ 4 w 3069"/>
                <a:gd name="T9" fmla="*/ 9 h 1082"/>
                <a:gd name="T10" fmla="*/ 3 w 3069"/>
                <a:gd name="T11" fmla="*/ 11 h 1082"/>
                <a:gd name="T12" fmla="*/ 5 w 3069"/>
                <a:gd name="T13" fmla="*/ 10 h 1082"/>
                <a:gd name="T14" fmla="*/ 5 w 3069"/>
                <a:gd name="T15" fmla="*/ 8 h 1082"/>
                <a:gd name="T16" fmla="*/ 5 w 3069"/>
                <a:gd name="T17" fmla="*/ 7 h 1082"/>
                <a:gd name="T18" fmla="*/ 18 w 3069"/>
                <a:gd name="T19" fmla="*/ 11 h 1082"/>
                <a:gd name="T20" fmla="*/ 36 w 3069"/>
                <a:gd name="T21" fmla="*/ 5 h 1082"/>
                <a:gd name="T22" fmla="*/ 37 w 3069"/>
                <a:gd name="T23" fmla="*/ 7 h 1082"/>
                <a:gd name="T24" fmla="*/ 37 w 3069"/>
                <a:gd name="T25" fmla="*/ 9 h 1082"/>
                <a:gd name="T26" fmla="*/ 35 w 3069"/>
                <a:gd name="T27" fmla="*/ 10 h 1082"/>
                <a:gd name="T28" fmla="*/ 29 w 3069"/>
                <a:gd name="T29" fmla="*/ 13 h 1082"/>
                <a:gd name="T30" fmla="*/ 29 w 3069"/>
                <a:gd name="T31" fmla="*/ 13 h 1082"/>
                <a:gd name="T32" fmla="*/ 36 w 3069"/>
                <a:gd name="T33" fmla="*/ 11 h 1082"/>
                <a:gd name="T34" fmla="*/ 37 w 3069"/>
                <a:gd name="T35" fmla="*/ 10 h 1082"/>
                <a:gd name="T36" fmla="*/ 38 w 3069"/>
                <a:gd name="T37" fmla="*/ 8 h 1082"/>
                <a:gd name="T38" fmla="*/ 38 w 3069"/>
                <a:gd name="T39" fmla="*/ 6 h 1082"/>
                <a:gd name="T40" fmla="*/ 37 w 3069"/>
                <a:gd name="T41" fmla="*/ 5 h 1082"/>
                <a:gd name="T42" fmla="*/ 36 w 3069"/>
                <a:gd name="T43" fmla="*/ 5 h 1082"/>
                <a:gd name="T44" fmla="*/ 33 w 3069"/>
                <a:gd name="T45" fmla="*/ 6 h 1082"/>
                <a:gd name="T46" fmla="*/ 18 w 3069"/>
                <a:gd name="T47" fmla="*/ 9 h 1082"/>
                <a:gd name="T48" fmla="*/ 3 w 3069"/>
                <a:gd name="T49" fmla="*/ 5 h 1082"/>
                <a:gd name="T50" fmla="*/ 17 w 3069"/>
                <a:gd name="T51" fmla="*/ 10 h 1082"/>
                <a:gd name="T52" fmla="*/ 17 w 3069"/>
                <a:gd name="T53" fmla="*/ 11 h 1082"/>
                <a:gd name="T54" fmla="*/ 1 w 3069"/>
                <a:gd name="T55" fmla="*/ 4 h 1082"/>
                <a:gd name="T56" fmla="*/ 1 w 3069"/>
                <a:gd name="T57" fmla="*/ 4 h 1082"/>
                <a:gd name="T58" fmla="*/ 20 w 3069"/>
                <a:gd name="T59" fmla="*/ 1 h 1082"/>
                <a:gd name="T60" fmla="*/ 29 w 3069"/>
                <a:gd name="T61" fmla="*/ 2 h 1082"/>
                <a:gd name="T62" fmla="*/ 19 w 3069"/>
                <a:gd name="T63" fmla="*/ 0 h 1082"/>
                <a:gd name="T64" fmla="*/ 0 w 3069"/>
                <a:gd name="T65" fmla="*/ 3 h 1082"/>
                <a:gd name="T66" fmla="*/ 0 w 3069"/>
                <a:gd name="T67" fmla="*/ 3 h 10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69"/>
                <a:gd name="T103" fmla="*/ 0 h 1082"/>
                <a:gd name="T104" fmla="*/ 3069 w 3069"/>
                <a:gd name="T105" fmla="*/ 1082 h 10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69" h="1082">
                  <a:moveTo>
                    <a:pt x="25" y="281"/>
                  </a:moveTo>
                  <a:lnTo>
                    <a:pt x="0" y="384"/>
                  </a:lnTo>
                  <a:lnTo>
                    <a:pt x="272" y="520"/>
                  </a:lnTo>
                  <a:lnTo>
                    <a:pt x="306" y="647"/>
                  </a:lnTo>
                  <a:lnTo>
                    <a:pt x="313" y="757"/>
                  </a:lnTo>
                  <a:lnTo>
                    <a:pt x="279" y="886"/>
                  </a:lnTo>
                  <a:lnTo>
                    <a:pt x="365" y="775"/>
                  </a:lnTo>
                  <a:lnTo>
                    <a:pt x="407" y="647"/>
                  </a:lnTo>
                  <a:lnTo>
                    <a:pt x="399" y="554"/>
                  </a:lnTo>
                  <a:lnTo>
                    <a:pt x="1436" y="920"/>
                  </a:lnTo>
                  <a:lnTo>
                    <a:pt x="2915" y="425"/>
                  </a:lnTo>
                  <a:lnTo>
                    <a:pt x="2958" y="554"/>
                  </a:lnTo>
                  <a:lnTo>
                    <a:pt x="2958" y="698"/>
                  </a:lnTo>
                  <a:lnTo>
                    <a:pt x="2856" y="825"/>
                  </a:lnTo>
                  <a:lnTo>
                    <a:pt x="2371" y="1026"/>
                  </a:lnTo>
                  <a:lnTo>
                    <a:pt x="2345" y="1082"/>
                  </a:lnTo>
                  <a:lnTo>
                    <a:pt x="2908" y="868"/>
                  </a:lnTo>
                  <a:lnTo>
                    <a:pt x="3019" y="791"/>
                  </a:lnTo>
                  <a:lnTo>
                    <a:pt x="3069" y="664"/>
                  </a:lnTo>
                  <a:lnTo>
                    <a:pt x="3053" y="493"/>
                  </a:lnTo>
                  <a:lnTo>
                    <a:pt x="2976" y="400"/>
                  </a:lnTo>
                  <a:lnTo>
                    <a:pt x="2899" y="366"/>
                  </a:lnTo>
                  <a:lnTo>
                    <a:pt x="2695" y="459"/>
                  </a:lnTo>
                  <a:lnTo>
                    <a:pt x="1470" y="748"/>
                  </a:lnTo>
                  <a:lnTo>
                    <a:pt x="282" y="381"/>
                  </a:lnTo>
                  <a:lnTo>
                    <a:pt x="1402" y="809"/>
                  </a:lnTo>
                  <a:lnTo>
                    <a:pt x="1402" y="852"/>
                  </a:lnTo>
                  <a:lnTo>
                    <a:pt x="50" y="357"/>
                  </a:lnTo>
                  <a:lnTo>
                    <a:pt x="93" y="315"/>
                  </a:lnTo>
                  <a:lnTo>
                    <a:pt x="1597" y="43"/>
                  </a:lnTo>
                  <a:lnTo>
                    <a:pt x="2334" y="179"/>
                  </a:lnTo>
                  <a:lnTo>
                    <a:pt x="1556" y="0"/>
                  </a:lnTo>
                  <a:lnTo>
                    <a:pt x="25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883" y="2359"/>
              <a:ext cx="632" cy="320"/>
            </a:xfrm>
            <a:custGeom>
              <a:avLst/>
              <a:gdLst>
                <a:gd name="T0" fmla="*/ 4 w 1894"/>
                <a:gd name="T1" fmla="*/ 0 h 960"/>
                <a:gd name="T2" fmla="*/ 0 w 1894"/>
                <a:gd name="T3" fmla="*/ 1 h 960"/>
                <a:gd name="T4" fmla="*/ 0 w 1894"/>
                <a:gd name="T5" fmla="*/ 3 h 960"/>
                <a:gd name="T6" fmla="*/ 18 w 1894"/>
                <a:gd name="T7" fmla="*/ 12 h 960"/>
                <a:gd name="T8" fmla="*/ 23 w 1894"/>
                <a:gd name="T9" fmla="*/ 9 h 960"/>
                <a:gd name="T10" fmla="*/ 23 w 1894"/>
                <a:gd name="T11" fmla="*/ 8 h 960"/>
                <a:gd name="T12" fmla="*/ 18 w 1894"/>
                <a:gd name="T13" fmla="*/ 10 h 960"/>
                <a:gd name="T14" fmla="*/ 6 w 1894"/>
                <a:gd name="T15" fmla="*/ 4 h 960"/>
                <a:gd name="T16" fmla="*/ 17 w 1894"/>
                <a:gd name="T17" fmla="*/ 10 h 960"/>
                <a:gd name="T18" fmla="*/ 18 w 1894"/>
                <a:gd name="T19" fmla="*/ 11 h 960"/>
                <a:gd name="T20" fmla="*/ 1 w 1894"/>
                <a:gd name="T21" fmla="*/ 3 h 960"/>
                <a:gd name="T22" fmla="*/ 1 w 1894"/>
                <a:gd name="T23" fmla="*/ 2 h 960"/>
                <a:gd name="T24" fmla="*/ 4 w 1894"/>
                <a:gd name="T25" fmla="*/ 1 h 960"/>
                <a:gd name="T26" fmla="*/ 4 w 1894"/>
                <a:gd name="T27" fmla="*/ 0 h 960"/>
                <a:gd name="T28" fmla="*/ 4 w 1894"/>
                <a:gd name="T29" fmla="*/ 0 h 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94"/>
                <a:gd name="T46" fmla="*/ 0 h 960"/>
                <a:gd name="T47" fmla="*/ 1894 w 1894"/>
                <a:gd name="T48" fmla="*/ 960 h 9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94" h="960">
                  <a:moveTo>
                    <a:pt x="321" y="0"/>
                  </a:moveTo>
                  <a:lnTo>
                    <a:pt x="28" y="105"/>
                  </a:lnTo>
                  <a:lnTo>
                    <a:pt x="0" y="211"/>
                  </a:lnTo>
                  <a:lnTo>
                    <a:pt x="1441" y="960"/>
                  </a:lnTo>
                  <a:lnTo>
                    <a:pt x="1840" y="760"/>
                  </a:lnTo>
                  <a:lnTo>
                    <a:pt x="1894" y="626"/>
                  </a:lnTo>
                  <a:lnTo>
                    <a:pt x="1451" y="799"/>
                  </a:lnTo>
                  <a:lnTo>
                    <a:pt x="449" y="338"/>
                  </a:lnTo>
                  <a:lnTo>
                    <a:pt x="1401" y="831"/>
                  </a:lnTo>
                  <a:lnTo>
                    <a:pt x="1423" y="904"/>
                  </a:lnTo>
                  <a:lnTo>
                    <a:pt x="89" y="211"/>
                  </a:lnTo>
                  <a:lnTo>
                    <a:pt x="77" y="149"/>
                  </a:lnTo>
                  <a:lnTo>
                    <a:pt x="316" y="55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2995" y="2396"/>
              <a:ext cx="528" cy="195"/>
            </a:xfrm>
            <a:custGeom>
              <a:avLst/>
              <a:gdLst>
                <a:gd name="T0" fmla="*/ 0 w 1584"/>
                <a:gd name="T1" fmla="*/ 1 h 584"/>
                <a:gd name="T2" fmla="*/ 13 w 1584"/>
                <a:gd name="T3" fmla="*/ 7 h 584"/>
                <a:gd name="T4" fmla="*/ 20 w 1584"/>
                <a:gd name="T5" fmla="*/ 5 h 584"/>
                <a:gd name="T6" fmla="*/ 20 w 1584"/>
                <a:gd name="T7" fmla="*/ 4 h 584"/>
                <a:gd name="T8" fmla="*/ 15 w 1584"/>
                <a:gd name="T9" fmla="*/ 6 h 584"/>
                <a:gd name="T10" fmla="*/ 15 w 1584"/>
                <a:gd name="T11" fmla="*/ 4 h 584"/>
                <a:gd name="T12" fmla="*/ 18 w 1584"/>
                <a:gd name="T13" fmla="*/ 3 h 584"/>
                <a:gd name="T14" fmla="*/ 15 w 1584"/>
                <a:gd name="T15" fmla="*/ 4 h 584"/>
                <a:gd name="T16" fmla="*/ 15 w 1584"/>
                <a:gd name="T17" fmla="*/ 2 h 584"/>
                <a:gd name="T18" fmla="*/ 14 w 1584"/>
                <a:gd name="T19" fmla="*/ 0 h 584"/>
                <a:gd name="T20" fmla="*/ 14 w 1584"/>
                <a:gd name="T21" fmla="*/ 1 h 584"/>
                <a:gd name="T22" fmla="*/ 14 w 1584"/>
                <a:gd name="T23" fmla="*/ 2 h 584"/>
                <a:gd name="T24" fmla="*/ 8 w 1584"/>
                <a:gd name="T25" fmla="*/ 0 h 584"/>
                <a:gd name="T26" fmla="*/ 14 w 1584"/>
                <a:gd name="T27" fmla="*/ 3 h 584"/>
                <a:gd name="T28" fmla="*/ 15 w 1584"/>
                <a:gd name="T29" fmla="*/ 4 h 584"/>
                <a:gd name="T30" fmla="*/ 14 w 1584"/>
                <a:gd name="T31" fmla="*/ 5 h 584"/>
                <a:gd name="T32" fmla="*/ 4 w 1584"/>
                <a:gd name="T33" fmla="*/ 1 h 584"/>
                <a:gd name="T34" fmla="*/ 14 w 1584"/>
                <a:gd name="T35" fmla="*/ 6 h 584"/>
                <a:gd name="T36" fmla="*/ 13 w 1584"/>
                <a:gd name="T37" fmla="*/ 7 h 584"/>
                <a:gd name="T38" fmla="*/ 0 w 1584"/>
                <a:gd name="T39" fmla="*/ 1 h 584"/>
                <a:gd name="T40" fmla="*/ 0 w 1584"/>
                <a:gd name="T41" fmla="*/ 1 h 5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84"/>
                <a:gd name="T64" fmla="*/ 0 h 584"/>
                <a:gd name="T65" fmla="*/ 1584 w 1584"/>
                <a:gd name="T66" fmla="*/ 584 h 5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84" h="584">
                  <a:moveTo>
                    <a:pt x="0" y="83"/>
                  </a:moveTo>
                  <a:lnTo>
                    <a:pt x="1082" y="584"/>
                  </a:lnTo>
                  <a:lnTo>
                    <a:pt x="1584" y="378"/>
                  </a:lnTo>
                  <a:lnTo>
                    <a:pt x="1584" y="335"/>
                  </a:lnTo>
                  <a:lnTo>
                    <a:pt x="1200" y="483"/>
                  </a:lnTo>
                  <a:lnTo>
                    <a:pt x="1255" y="360"/>
                  </a:lnTo>
                  <a:lnTo>
                    <a:pt x="1448" y="282"/>
                  </a:lnTo>
                  <a:lnTo>
                    <a:pt x="1239" y="306"/>
                  </a:lnTo>
                  <a:lnTo>
                    <a:pt x="1227" y="171"/>
                  </a:lnTo>
                  <a:lnTo>
                    <a:pt x="1156" y="22"/>
                  </a:lnTo>
                  <a:lnTo>
                    <a:pt x="1106" y="56"/>
                  </a:lnTo>
                  <a:lnTo>
                    <a:pt x="1167" y="171"/>
                  </a:lnTo>
                  <a:lnTo>
                    <a:pt x="662" y="0"/>
                  </a:lnTo>
                  <a:lnTo>
                    <a:pt x="1167" y="249"/>
                  </a:lnTo>
                  <a:lnTo>
                    <a:pt x="1181" y="325"/>
                  </a:lnTo>
                  <a:lnTo>
                    <a:pt x="1141" y="418"/>
                  </a:lnTo>
                  <a:lnTo>
                    <a:pt x="358" y="111"/>
                  </a:lnTo>
                  <a:lnTo>
                    <a:pt x="1137" y="466"/>
                  </a:lnTo>
                  <a:lnTo>
                    <a:pt x="1082" y="54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435" y="2322"/>
              <a:ext cx="370" cy="487"/>
            </a:xfrm>
            <a:custGeom>
              <a:avLst/>
              <a:gdLst>
                <a:gd name="T0" fmla="*/ 0 w 1109"/>
                <a:gd name="T1" fmla="*/ 5 h 1460"/>
                <a:gd name="T2" fmla="*/ 5 w 1109"/>
                <a:gd name="T3" fmla="*/ 3 h 1460"/>
                <a:gd name="T4" fmla="*/ 14 w 1109"/>
                <a:gd name="T5" fmla="*/ 0 h 1460"/>
                <a:gd name="T6" fmla="*/ 8 w 1109"/>
                <a:gd name="T7" fmla="*/ 3 h 1460"/>
                <a:gd name="T8" fmla="*/ 9 w 1109"/>
                <a:gd name="T9" fmla="*/ 4 h 1460"/>
                <a:gd name="T10" fmla="*/ 9 w 1109"/>
                <a:gd name="T11" fmla="*/ 6 h 1460"/>
                <a:gd name="T12" fmla="*/ 8 w 1109"/>
                <a:gd name="T13" fmla="*/ 8 h 1460"/>
                <a:gd name="T14" fmla="*/ 7 w 1109"/>
                <a:gd name="T15" fmla="*/ 11 h 1460"/>
                <a:gd name="T16" fmla="*/ 7 w 1109"/>
                <a:gd name="T17" fmla="*/ 13 h 1460"/>
                <a:gd name="T18" fmla="*/ 8 w 1109"/>
                <a:gd name="T19" fmla="*/ 15 h 1460"/>
                <a:gd name="T20" fmla="*/ 6 w 1109"/>
                <a:gd name="T21" fmla="*/ 13 h 1460"/>
                <a:gd name="T22" fmla="*/ 6 w 1109"/>
                <a:gd name="T23" fmla="*/ 11 h 1460"/>
                <a:gd name="T24" fmla="*/ 7 w 1109"/>
                <a:gd name="T25" fmla="*/ 8 h 1460"/>
                <a:gd name="T26" fmla="*/ 8 w 1109"/>
                <a:gd name="T27" fmla="*/ 6 h 1460"/>
                <a:gd name="T28" fmla="*/ 7 w 1109"/>
                <a:gd name="T29" fmla="*/ 3 h 1460"/>
                <a:gd name="T30" fmla="*/ 3 w 1109"/>
                <a:gd name="T31" fmla="*/ 5 h 1460"/>
                <a:gd name="T32" fmla="*/ 3 w 1109"/>
                <a:gd name="T33" fmla="*/ 5 h 1460"/>
                <a:gd name="T34" fmla="*/ 4 w 1109"/>
                <a:gd name="T35" fmla="*/ 7 h 1460"/>
                <a:gd name="T36" fmla="*/ 3 w 1109"/>
                <a:gd name="T37" fmla="*/ 9 h 1460"/>
                <a:gd name="T38" fmla="*/ 3 w 1109"/>
                <a:gd name="T39" fmla="*/ 12 h 1460"/>
                <a:gd name="T40" fmla="*/ 3 w 1109"/>
                <a:gd name="T41" fmla="*/ 14 h 1460"/>
                <a:gd name="T42" fmla="*/ 3 w 1109"/>
                <a:gd name="T43" fmla="*/ 16 h 1460"/>
                <a:gd name="T44" fmla="*/ 5 w 1109"/>
                <a:gd name="T45" fmla="*/ 18 h 1460"/>
                <a:gd name="T46" fmla="*/ 3 w 1109"/>
                <a:gd name="T47" fmla="*/ 17 h 1460"/>
                <a:gd name="T48" fmla="*/ 2 w 1109"/>
                <a:gd name="T49" fmla="*/ 15 h 1460"/>
                <a:gd name="T50" fmla="*/ 2 w 1109"/>
                <a:gd name="T51" fmla="*/ 12 h 1460"/>
                <a:gd name="T52" fmla="*/ 3 w 1109"/>
                <a:gd name="T53" fmla="*/ 9 h 1460"/>
                <a:gd name="T54" fmla="*/ 3 w 1109"/>
                <a:gd name="T55" fmla="*/ 7 h 1460"/>
                <a:gd name="T56" fmla="*/ 2 w 1109"/>
                <a:gd name="T57" fmla="*/ 5 h 1460"/>
                <a:gd name="T58" fmla="*/ 0 w 1109"/>
                <a:gd name="T59" fmla="*/ 5 h 1460"/>
                <a:gd name="T60" fmla="*/ 0 w 1109"/>
                <a:gd name="T61" fmla="*/ 5 h 146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09"/>
                <a:gd name="T94" fmla="*/ 0 h 1460"/>
                <a:gd name="T95" fmla="*/ 1109 w 1109"/>
                <a:gd name="T96" fmla="*/ 1460 h 146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09" h="1460">
                  <a:moveTo>
                    <a:pt x="0" y="378"/>
                  </a:moveTo>
                  <a:lnTo>
                    <a:pt x="411" y="256"/>
                  </a:lnTo>
                  <a:lnTo>
                    <a:pt x="1109" y="0"/>
                  </a:lnTo>
                  <a:lnTo>
                    <a:pt x="626" y="245"/>
                  </a:lnTo>
                  <a:lnTo>
                    <a:pt x="709" y="346"/>
                  </a:lnTo>
                  <a:lnTo>
                    <a:pt x="709" y="467"/>
                  </a:lnTo>
                  <a:lnTo>
                    <a:pt x="643" y="672"/>
                  </a:lnTo>
                  <a:lnTo>
                    <a:pt x="554" y="895"/>
                  </a:lnTo>
                  <a:lnTo>
                    <a:pt x="550" y="1016"/>
                  </a:lnTo>
                  <a:lnTo>
                    <a:pt x="632" y="1199"/>
                  </a:lnTo>
                  <a:lnTo>
                    <a:pt x="510" y="1055"/>
                  </a:lnTo>
                  <a:lnTo>
                    <a:pt x="494" y="899"/>
                  </a:lnTo>
                  <a:lnTo>
                    <a:pt x="588" y="639"/>
                  </a:lnTo>
                  <a:lnTo>
                    <a:pt x="660" y="450"/>
                  </a:lnTo>
                  <a:lnTo>
                    <a:pt x="550" y="251"/>
                  </a:lnTo>
                  <a:lnTo>
                    <a:pt x="244" y="368"/>
                  </a:lnTo>
                  <a:lnTo>
                    <a:pt x="272" y="428"/>
                  </a:lnTo>
                  <a:lnTo>
                    <a:pt x="294" y="583"/>
                  </a:lnTo>
                  <a:lnTo>
                    <a:pt x="266" y="760"/>
                  </a:lnTo>
                  <a:lnTo>
                    <a:pt x="222" y="933"/>
                  </a:lnTo>
                  <a:lnTo>
                    <a:pt x="206" y="1110"/>
                  </a:lnTo>
                  <a:lnTo>
                    <a:pt x="256" y="1283"/>
                  </a:lnTo>
                  <a:lnTo>
                    <a:pt x="371" y="1460"/>
                  </a:lnTo>
                  <a:lnTo>
                    <a:pt x="250" y="1387"/>
                  </a:lnTo>
                  <a:lnTo>
                    <a:pt x="167" y="1199"/>
                  </a:lnTo>
                  <a:lnTo>
                    <a:pt x="150" y="989"/>
                  </a:lnTo>
                  <a:lnTo>
                    <a:pt x="212" y="716"/>
                  </a:lnTo>
                  <a:lnTo>
                    <a:pt x="234" y="551"/>
                  </a:lnTo>
                  <a:lnTo>
                    <a:pt x="150" y="390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550" y="2694"/>
              <a:ext cx="96" cy="115"/>
            </a:xfrm>
            <a:custGeom>
              <a:avLst/>
              <a:gdLst>
                <a:gd name="T0" fmla="*/ 0 w 288"/>
                <a:gd name="T1" fmla="*/ 4 h 344"/>
                <a:gd name="T2" fmla="*/ 0 w 288"/>
                <a:gd name="T3" fmla="*/ 2 h 344"/>
                <a:gd name="T4" fmla="*/ 1 w 288"/>
                <a:gd name="T5" fmla="*/ 0 h 344"/>
                <a:gd name="T6" fmla="*/ 2 w 288"/>
                <a:gd name="T7" fmla="*/ 0 h 344"/>
                <a:gd name="T8" fmla="*/ 4 w 288"/>
                <a:gd name="T9" fmla="*/ 1 h 344"/>
                <a:gd name="T10" fmla="*/ 1 w 288"/>
                <a:gd name="T11" fmla="*/ 1 h 344"/>
                <a:gd name="T12" fmla="*/ 1 w 288"/>
                <a:gd name="T13" fmla="*/ 2 h 344"/>
                <a:gd name="T14" fmla="*/ 0 w 288"/>
                <a:gd name="T15" fmla="*/ 4 h 344"/>
                <a:gd name="T16" fmla="*/ 0 w 288"/>
                <a:gd name="T17" fmla="*/ 4 h 3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8"/>
                <a:gd name="T28" fmla="*/ 0 h 344"/>
                <a:gd name="T29" fmla="*/ 288 w 288"/>
                <a:gd name="T30" fmla="*/ 344 h 3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8" h="344">
                  <a:moveTo>
                    <a:pt x="27" y="344"/>
                  </a:moveTo>
                  <a:lnTo>
                    <a:pt x="0" y="161"/>
                  </a:lnTo>
                  <a:lnTo>
                    <a:pt x="73" y="0"/>
                  </a:lnTo>
                  <a:lnTo>
                    <a:pt x="139" y="6"/>
                  </a:lnTo>
                  <a:lnTo>
                    <a:pt x="288" y="83"/>
                  </a:lnTo>
                  <a:lnTo>
                    <a:pt x="111" y="66"/>
                  </a:lnTo>
                  <a:lnTo>
                    <a:pt x="49" y="167"/>
                  </a:lnTo>
                  <a:lnTo>
                    <a:pt x="27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631" y="2202"/>
              <a:ext cx="303" cy="361"/>
            </a:xfrm>
            <a:custGeom>
              <a:avLst/>
              <a:gdLst>
                <a:gd name="T0" fmla="*/ 1 w 908"/>
                <a:gd name="T1" fmla="*/ 12 h 1082"/>
                <a:gd name="T2" fmla="*/ 7 w 908"/>
                <a:gd name="T3" fmla="*/ 9 h 1082"/>
                <a:gd name="T4" fmla="*/ 9 w 908"/>
                <a:gd name="T5" fmla="*/ 9 h 1082"/>
                <a:gd name="T6" fmla="*/ 10 w 908"/>
                <a:gd name="T7" fmla="*/ 8 h 1082"/>
                <a:gd name="T8" fmla="*/ 11 w 908"/>
                <a:gd name="T9" fmla="*/ 5 h 1082"/>
                <a:gd name="T10" fmla="*/ 10 w 908"/>
                <a:gd name="T11" fmla="*/ 2 h 1082"/>
                <a:gd name="T12" fmla="*/ 9 w 908"/>
                <a:gd name="T13" fmla="*/ 1 h 1082"/>
                <a:gd name="T14" fmla="*/ 6 w 908"/>
                <a:gd name="T15" fmla="*/ 2 h 1082"/>
                <a:gd name="T16" fmla="*/ 8 w 908"/>
                <a:gd name="T17" fmla="*/ 0 h 1082"/>
                <a:gd name="T18" fmla="*/ 10 w 908"/>
                <a:gd name="T19" fmla="*/ 0 h 1082"/>
                <a:gd name="T20" fmla="*/ 11 w 908"/>
                <a:gd name="T21" fmla="*/ 2 h 1082"/>
                <a:gd name="T22" fmla="*/ 11 w 908"/>
                <a:gd name="T23" fmla="*/ 5 h 1082"/>
                <a:gd name="T24" fmla="*/ 11 w 908"/>
                <a:gd name="T25" fmla="*/ 7 h 1082"/>
                <a:gd name="T26" fmla="*/ 10 w 908"/>
                <a:gd name="T27" fmla="*/ 9 h 1082"/>
                <a:gd name="T28" fmla="*/ 9 w 908"/>
                <a:gd name="T29" fmla="*/ 9 h 1082"/>
                <a:gd name="T30" fmla="*/ 7 w 908"/>
                <a:gd name="T31" fmla="*/ 9 h 1082"/>
                <a:gd name="T32" fmla="*/ 0 w 908"/>
                <a:gd name="T33" fmla="*/ 13 h 1082"/>
                <a:gd name="T34" fmla="*/ 1 w 908"/>
                <a:gd name="T35" fmla="*/ 12 h 1082"/>
                <a:gd name="T36" fmla="*/ 1 w 908"/>
                <a:gd name="T37" fmla="*/ 12 h 10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8"/>
                <a:gd name="T58" fmla="*/ 0 h 1082"/>
                <a:gd name="T59" fmla="*/ 908 w 908"/>
                <a:gd name="T60" fmla="*/ 1082 h 10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8" h="1082">
                  <a:moveTo>
                    <a:pt x="66" y="949"/>
                  </a:moveTo>
                  <a:lnTo>
                    <a:pt x="576" y="716"/>
                  </a:lnTo>
                  <a:lnTo>
                    <a:pt x="695" y="703"/>
                  </a:lnTo>
                  <a:lnTo>
                    <a:pt x="781" y="621"/>
                  </a:lnTo>
                  <a:lnTo>
                    <a:pt x="859" y="428"/>
                  </a:lnTo>
                  <a:lnTo>
                    <a:pt x="825" y="161"/>
                  </a:lnTo>
                  <a:lnTo>
                    <a:pt x="700" y="52"/>
                  </a:lnTo>
                  <a:lnTo>
                    <a:pt x="478" y="124"/>
                  </a:lnTo>
                  <a:lnTo>
                    <a:pt x="661" y="0"/>
                  </a:lnTo>
                  <a:lnTo>
                    <a:pt x="781" y="40"/>
                  </a:lnTo>
                  <a:lnTo>
                    <a:pt x="881" y="151"/>
                  </a:lnTo>
                  <a:lnTo>
                    <a:pt x="908" y="372"/>
                  </a:lnTo>
                  <a:lnTo>
                    <a:pt x="897" y="527"/>
                  </a:lnTo>
                  <a:lnTo>
                    <a:pt x="794" y="723"/>
                  </a:lnTo>
                  <a:lnTo>
                    <a:pt x="726" y="765"/>
                  </a:lnTo>
                  <a:lnTo>
                    <a:pt x="604" y="760"/>
                  </a:lnTo>
                  <a:lnTo>
                    <a:pt x="0" y="1082"/>
                  </a:lnTo>
                  <a:lnTo>
                    <a:pt x="66" y="9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002" y="2496"/>
              <a:ext cx="1085" cy="420"/>
            </a:xfrm>
            <a:custGeom>
              <a:avLst/>
              <a:gdLst>
                <a:gd name="T0" fmla="*/ 1 w 3257"/>
                <a:gd name="T1" fmla="*/ 0 h 1259"/>
                <a:gd name="T2" fmla="*/ 0 w 3257"/>
                <a:gd name="T3" fmla="*/ 1 h 1259"/>
                <a:gd name="T4" fmla="*/ 0 w 3257"/>
                <a:gd name="T5" fmla="*/ 4 h 1259"/>
                <a:gd name="T6" fmla="*/ 1 w 3257"/>
                <a:gd name="T7" fmla="*/ 6 h 1259"/>
                <a:gd name="T8" fmla="*/ 2 w 3257"/>
                <a:gd name="T9" fmla="*/ 6 h 1259"/>
                <a:gd name="T10" fmla="*/ 4 w 3257"/>
                <a:gd name="T11" fmla="*/ 8 h 1259"/>
                <a:gd name="T12" fmla="*/ 9 w 3257"/>
                <a:gd name="T13" fmla="*/ 11 h 1259"/>
                <a:gd name="T14" fmla="*/ 11 w 3257"/>
                <a:gd name="T15" fmla="*/ 12 h 1259"/>
                <a:gd name="T16" fmla="*/ 12 w 3257"/>
                <a:gd name="T17" fmla="*/ 12 h 1259"/>
                <a:gd name="T18" fmla="*/ 13 w 3257"/>
                <a:gd name="T19" fmla="*/ 13 h 1259"/>
                <a:gd name="T20" fmla="*/ 16 w 3257"/>
                <a:gd name="T21" fmla="*/ 15 h 1259"/>
                <a:gd name="T22" fmla="*/ 18 w 3257"/>
                <a:gd name="T23" fmla="*/ 16 h 1259"/>
                <a:gd name="T24" fmla="*/ 40 w 3257"/>
                <a:gd name="T25" fmla="*/ 9 h 1259"/>
                <a:gd name="T26" fmla="*/ 40 w 3257"/>
                <a:gd name="T27" fmla="*/ 7 h 1259"/>
                <a:gd name="T28" fmla="*/ 34 w 3257"/>
                <a:gd name="T29" fmla="*/ 5 h 1259"/>
                <a:gd name="T30" fmla="*/ 40 w 3257"/>
                <a:gd name="T31" fmla="*/ 8 h 1259"/>
                <a:gd name="T32" fmla="*/ 18 w 3257"/>
                <a:gd name="T33" fmla="*/ 15 h 1259"/>
                <a:gd name="T34" fmla="*/ 16 w 3257"/>
                <a:gd name="T35" fmla="*/ 13 h 1259"/>
                <a:gd name="T36" fmla="*/ 16 w 3257"/>
                <a:gd name="T37" fmla="*/ 12 h 1259"/>
                <a:gd name="T38" fmla="*/ 16 w 3257"/>
                <a:gd name="T39" fmla="*/ 8 h 1259"/>
                <a:gd name="T40" fmla="*/ 15 w 3257"/>
                <a:gd name="T41" fmla="*/ 10 h 1259"/>
                <a:gd name="T42" fmla="*/ 15 w 3257"/>
                <a:gd name="T43" fmla="*/ 12 h 1259"/>
                <a:gd name="T44" fmla="*/ 16 w 3257"/>
                <a:gd name="T45" fmla="*/ 14 h 1259"/>
                <a:gd name="T46" fmla="*/ 16 w 3257"/>
                <a:gd name="T47" fmla="*/ 15 h 1259"/>
                <a:gd name="T48" fmla="*/ 13 w 3257"/>
                <a:gd name="T49" fmla="*/ 13 h 1259"/>
                <a:gd name="T50" fmla="*/ 13 w 3257"/>
                <a:gd name="T51" fmla="*/ 11 h 1259"/>
                <a:gd name="T52" fmla="*/ 12 w 3257"/>
                <a:gd name="T53" fmla="*/ 9 h 1259"/>
                <a:gd name="T54" fmla="*/ 13 w 3257"/>
                <a:gd name="T55" fmla="*/ 8 h 1259"/>
                <a:gd name="T56" fmla="*/ 12 w 3257"/>
                <a:gd name="T57" fmla="*/ 9 h 1259"/>
                <a:gd name="T58" fmla="*/ 12 w 3257"/>
                <a:gd name="T59" fmla="*/ 10 h 1259"/>
                <a:gd name="T60" fmla="*/ 12 w 3257"/>
                <a:gd name="T61" fmla="*/ 11 h 1259"/>
                <a:gd name="T62" fmla="*/ 10 w 3257"/>
                <a:gd name="T63" fmla="*/ 11 h 1259"/>
                <a:gd name="T64" fmla="*/ 10 w 3257"/>
                <a:gd name="T65" fmla="*/ 9 h 1259"/>
                <a:gd name="T66" fmla="*/ 11 w 3257"/>
                <a:gd name="T67" fmla="*/ 6 h 1259"/>
                <a:gd name="T68" fmla="*/ 10 w 3257"/>
                <a:gd name="T69" fmla="*/ 7 h 1259"/>
                <a:gd name="T70" fmla="*/ 10 w 3257"/>
                <a:gd name="T71" fmla="*/ 9 h 1259"/>
                <a:gd name="T72" fmla="*/ 10 w 3257"/>
                <a:gd name="T73" fmla="*/ 11 h 1259"/>
                <a:gd name="T74" fmla="*/ 2 w 3257"/>
                <a:gd name="T75" fmla="*/ 5 h 1259"/>
                <a:gd name="T76" fmla="*/ 2 w 3257"/>
                <a:gd name="T77" fmla="*/ 4 h 1259"/>
                <a:gd name="T78" fmla="*/ 2 w 3257"/>
                <a:gd name="T79" fmla="*/ 3 h 1259"/>
                <a:gd name="T80" fmla="*/ 2 w 3257"/>
                <a:gd name="T81" fmla="*/ 4 h 1259"/>
                <a:gd name="T82" fmla="*/ 1 w 3257"/>
                <a:gd name="T83" fmla="*/ 5 h 1259"/>
                <a:gd name="T84" fmla="*/ 1 w 3257"/>
                <a:gd name="T85" fmla="*/ 3 h 1259"/>
                <a:gd name="T86" fmla="*/ 1 w 3257"/>
                <a:gd name="T87" fmla="*/ 1 h 1259"/>
                <a:gd name="T88" fmla="*/ 2 w 3257"/>
                <a:gd name="T89" fmla="*/ 1 h 1259"/>
                <a:gd name="T90" fmla="*/ 1 w 3257"/>
                <a:gd name="T91" fmla="*/ 0 h 1259"/>
                <a:gd name="T92" fmla="*/ 1 w 3257"/>
                <a:gd name="T93" fmla="*/ 0 h 125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57"/>
                <a:gd name="T142" fmla="*/ 0 h 1259"/>
                <a:gd name="T143" fmla="*/ 3257 w 3257"/>
                <a:gd name="T144" fmla="*/ 1259 h 125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57" h="1259">
                  <a:moveTo>
                    <a:pt x="44" y="0"/>
                  </a:moveTo>
                  <a:lnTo>
                    <a:pt x="0" y="99"/>
                  </a:lnTo>
                  <a:lnTo>
                    <a:pt x="5" y="321"/>
                  </a:lnTo>
                  <a:lnTo>
                    <a:pt x="66" y="448"/>
                  </a:lnTo>
                  <a:lnTo>
                    <a:pt x="166" y="482"/>
                  </a:lnTo>
                  <a:lnTo>
                    <a:pt x="338" y="625"/>
                  </a:lnTo>
                  <a:lnTo>
                    <a:pt x="758" y="915"/>
                  </a:lnTo>
                  <a:lnTo>
                    <a:pt x="853" y="931"/>
                  </a:lnTo>
                  <a:lnTo>
                    <a:pt x="974" y="997"/>
                  </a:lnTo>
                  <a:lnTo>
                    <a:pt x="1014" y="1076"/>
                  </a:lnTo>
                  <a:lnTo>
                    <a:pt x="1334" y="1242"/>
                  </a:lnTo>
                  <a:lnTo>
                    <a:pt x="1468" y="1259"/>
                  </a:lnTo>
                  <a:lnTo>
                    <a:pt x="3257" y="698"/>
                  </a:lnTo>
                  <a:lnTo>
                    <a:pt x="3241" y="577"/>
                  </a:lnTo>
                  <a:lnTo>
                    <a:pt x="2764" y="426"/>
                  </a:lnTo>
                  <a:lnTo>
                    <a:pt x="3207" y="621"/>
                  </a:lnTo>
                  <a:lnTo>
                    <a:pt x="1446" y="1174"/>
                  </a:lnTo>
                  <a:lnTo>
                    <a:pt x="1334" y="1076"/>
                  </a:lnTo>
                  <a:lnTo>
                    <a:pt x="1279" y="931"/>
                  </a:lnTo>
                  <a:lnTo>
                    <a:pt x="1324" y="648"/>
                  </a:lnTo>
                  <a:lnTo>
                    <a:pt x="1245" y="786"/>
                  </a:lnTo>
                  <a:lnTo>
                    <a:pt x="1229" y="931"/>
                  </a:lnTo>
                  <a:lnTo>
                    <a:pt x="1279" y="1114"/>
                  </a:lnTo>
                  <a:lnTo>
                    <a:pt x="1324" y="1174"/>
                  </a:lnTo>
                  <a:lnTo>
                    <a:pt x="1064" y="1048"/>
                  </a:lnTo>
                  <a:lnTo>
                    <a:pt x="1014" y="925"/>
                  </a:lnTo>
                  <a:lnTo>
                    <a:pt x="1002" y="742"/>
                  </a:lnTo>
                  <a:lnTo>
                    <a:pt x="1036" y="615"/>
                  </a:lnTo>
                  <a:lnTo>
                    <a:pt x="974" y="710"/>
                  </a:lnTo>
                  <a:lnTo>
                    <a:pt x="952" y="842"/>
                  </a:lnTo>
                  <a:lnTo>
                    <a:pt x="941" y="921"/>
                  </a:lnTo>
                  <a:lnTo>
                    <a:pt x="847" y="859"/>
                  </a:lnTo>
                  <a:lnTo>
                    <a:pt x="831" y="698"/>
                  </a:lnTo>
                  <a:lnTo>
                    <a:pt x="881" y="510"/>
                  </a:lnTo>
                  <a:lnTo>
                    <a:pt x="820" y="593"/>
                  </a:lnTo>
                  <a:lnTo>
                    <a:pt x="776" y="720"/>
                  </a:lnTo>
                  <a:lnTo>
                    <a:pt x="776" y="853"/>
                  </a:lnTo>
                  <a:lnTo>
                    <a:pt x="183" y="442"/>
                  </a:lnTo>
                  <a:lnTo>
                    <a:pt x="177" y="321"/>
                  </a:lnTo>
                  <a:lnTo>
                    <a:pt x="183" y="221"/>
                  </a:lnTo>
                  <a:lnTo>
                    <a:pt x="132" y="287"/>
                  </a:lnTo>
                  <a:lnTo>
                    <a:pt x="104" y="394"/>
                  </a:lnTo>
                  <a:lnTo>
                    <a:pt x="44" y="282"/>
                  </a:lnTo>
                  <a:lnTo>
                    <a:pt x="44" y="121"/>
                  </a:lnTo>
                  <a:lnTo>
                    <a:pt x="149" y="5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446" y="2677"/>
              <a:ext cx="100" cy="152"/>
            </a:xfrm>
            <a:custGeom>
              <a:avLst/>
              <a:gdLst>
                <a:gd name="T0" fmla="*/ 2 w 300"/>
                <a:gd name="T1" fmla="*/ 0 h 454"/>
                <a:gd name="T2" fmla="*/ 1 w 300"/>
                <a:gd name="T3" fmla="*/ 1 h 454"/>
                <a:gd name="T4" fmla="*/ 1 w 300"/>
                <a:gd name="T5" fmla="*/ 2 h 454"/>
                <a:gd name="T6" fmla="*/ 0 w 300"/>
                <a:gd name="T7" fmla="*/ 4 h 454"/>
                <a:gd name="T8" fmla="*/ 1 w 300"/>
                <a:gd name="T9" fmla="*/ 6 h 454"/>
                <a:gd name="T10" fmla="*/ 4 w 300"/>
                <a:gd name="T11" fmla="*/ 5 h 454"/>
                <a:gd name="T12" fmla="*/ 3 w 300"/>
                <a:gd name="T13" fmla="*/ 4 h 454"/>
                <a:gd name="T14" fmla="*/ 1 w 300"/>
                <a:gd name="T15" fmla="*/ 4 h 454"/>
                <a:gd name="T16" fmla="*/ 1 w 300"/>
                <a:gd name="T17" fmla="*/ 2 h 454"/>
                <a:gd name="T18" fmla="*/ 2 w 300"/>
                <a:gd name="T19" fmla="*/ 2 h 454"/>
                <a:gd name="T20" fmla="*/ 2 w 300"/>
                <a:gd name="T21" fmla="*/ 0 h 454"/>
                <a:gd name="T22" fmla="*/ 2 w 300"/>
                <a:gd name="T23" fmla="*/ 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454"/>
                <a:gd name="T38" fmla="*/ 300 w 300"/>
                <a:gd name="T39" fmla="*/ 454 h 4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454">
                  <a:moveTo>
                    <a:pt x="145" y="0"/>
                  </a:moveTo>
                  <a:lnTo>
                    <a:pt x="78" y="50"/>
                  </a:lnTo>
                  <a:lnTo>
                    <a:pt x="46" y="138"/>
                  </a:lnTo>
                  <a:lnTo>
                    <a:pt x="0" y="350"/>
                  </a:lnTo>
                  <a:lnTo>
                    <a:pt x="46" y="454"/>
                  </a:lnTo>
                  <a:lnTo>
                    <a:pt x="300" y="372"/>
                  </a:lnTo>
                  <a:lnTo>
                    <a:pt x="239" y="310"/>
                  </a:lnTo>
                  <a:lnTo>
                    <a:pt x="78" y="355"/>
                  </a:lnTo>
                  <a:lnTo>
                    <a:pt x="84" y="183"/>
                  </a:lnTo>
                  <a:lnTo>
                    <a:pt x="156" y="12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558" y="2740"/>
              <a:ext cx="156" cy="54"/>
            </a:xfrm>
            <a:custGeom>
              <a:avLst/>
              <a:gdLst>
                <a:gd name="T0" fmla="*/ 0 w 470"/>
                <a:gd name="T1" fmla="*/ 1 h 161"/>
                <a:gd name="T2" fmla="*/ 6 w 470"/>
                <a:gd name="T3" fmla="*/ 0 h 161"/>
                <a:gd name="T4" fmla="*/ 0 w 470"/>
                <a:gd name="T5" fmla="*/ 2 h 161"/>
                <a:gd name="T6" fmla="*/ 0 w 470"/>
                <a:gd name="T7" fmla="*/ 1 h 161"/>
                <a:gd name="T8" fmla="*/ 0 w 470"/>
                <a:gd name="T9" fmla="*/ 1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161"/>
                <a:gd name="T17" fmla="*/ 470 w 470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161">
                  <a:moveTo>
                    <a:pt x="10" y="99"/>
                  </a:moveTo>
                  <a:lnTo>
                    <a:pt x="470" y="0"/>
                  </a:lnTo>
                  <a:lnTo>
                    <a:pt x="0" y="161"/>
                  </a:lnTo>
                  <a:lnTo>
                    <a:pt x="10" y="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933" y="2554"/>
              <a:ext cx="1017" cy="494"/>
            </a:xfrm>
            <a:custGeom>
              <a:avLst/>
              <a:gdLst>
                <a:gd name="T0" fmla="*/ 3 w 3052"/>
                <a:gd name="T1" fmla="*/ 0 h 1482"/>
                <a:gd name="T2" fmla="*/ 0 w 3052"/>
                <a:gd name="T3" fmla="*/ 0 h 1482"/>
                <a:gd name="T4" fmla="*/ 0 w 3052"/>
                <a:gd name="T5" fmla="*/ 2 h 1482"/>
                <a:gd name="T6" fmla="*/ 10 w 3052"/>
                <a:gd name="T7" fmla="*/ 17 h 1482"/>
                <a:gd name="T8" fmla="*/ 35 w 3052"/>
                <a:gd name="T9" fmla="*/ 14 h 1482"/>
                <a:gd name="T10" fmla="*/ 36 w 3052"/>
                <a:gd name="T11" fmla="*/ 14 h 1482"/>
                <a:gd name="T12" fmla="*/ 36 w 3052"/>
                <a:gd name="T13" fmla="*/ 15 h 1482"/>
                <a:gd name="T14" fmla="*/ 36 w 3052"/>
                <a:gd name="T15" fmla="*/ 18 h 1482"/>
                <a:gd name="T16" fmla="*/ 32 w 3052"/>
                <a:gd name="T17" fmla="*/ 18 h 1482"/>
                <a:gd name="T18" fmla="*/ 36 w 3052"/>
                <a:gd name="T19" fmla="*/ 18 h 1482"/>
                <a:gd name="T20" fmla="*/ 38 w 3052"/>
                <a:gd name="T21" fmla="*/ 16 h 1482"/>
                <a:gd name="T22" fmla="*/ 38 w 3052"/>
                <a:gd name="T23" fmla="*/ 13 h 1482"/>
                <a:gd name="T24" fmla="*/ 37 w 3052"/>
                <a:gd name="T25" fmla="*/ 12 h 1482"/>
                <a:gd name="T26" fmla="*/ 32 w 3052"/>
                <a:gd name="T27" fmla="*/ 13 h 1482"/>
                <a:gd name="T28" fmla="*/ 32 w 3052"/>
                <a:gd name="T29" fmla="*/ 13 h 1482"/>
                <a:gd name="T30" fmla="*/ 31 w 3052"/>
                <a:gd name="T31" fmla="*/ 13 h 1482"/>
                <a:gd name="T32" fmla="*/ 11 w 3052"/>
                <a:gd name="T33" fmla="*/ 15 h 1482"/>
                <a:gd name="T34" fmla="*/ 5 w 3052"/>
                <a:gd name="T35" fmla="*/ 7 h 1482"/>
                <a:gd name="T36" fmla="*/ 10 w 3052"/>
                <a:gd name="T37" fmla="*/ 15 h 1482"/>
                <a:gd name="T38" fmla="*/ 10 w 3052"/>
                <a:gd name="T39" fmla="*/ 16 h 1482"/>
                <a:gd name="T40" fmla="*/ 0 w 3052"/>
                <a:gd name="T41" fmla="*/ 1 h 1482"/>
                <a:gd name="T42" fmla="*/ 3 w 3052"/>
                <a:gd name="T43" fmla="*/ 0 h 1482"/>
                <a:gd name="T44" fmla="*/ 3 w 3052"/>
                <a:gd name="T45" fmla="*/ 0 h 1482"/>
                <a:gd name="T46" fmla="*/ 3 w 3052"/>
                <a:gd name="T47" fmla="*/ 0 h 14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52"/>
                <a:gd name="T73" fmla="*/ 0 h 1482"/>
                <a:gd name="T74" fmla="*/ 3052 w 3052"/>
                <a:gd name="T75" fmla="*/ 1482 h 148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52" h="1482">
                  <a:moveTo>
                    <a:pt x="243" y="0"/>
                  </a:moveTo>
                  <a:lnTo>
                    <a:pt x="0" y="37"/>
                  </a:lnTo>
                  <a:lnTo>
                    <a:pt x="7" y="126"/>
                  </a:lnTo>
                  <a:lnTo>
                    <a:pt x="770" y="1337"/>
                  </a:lnTo>
                  <a:lnTo>
                    <a:pt x="2809" y="1107"/>
                  </a:lnTo>
                  <a:lnTo>
                    <a:pt x="2903" y="1151"/>
                  </a:lnTo>
                  <a:lnTo>
                    <a:pt x="2957" y="1237"/>
                  </a:lnTo>
                  <a:lnTo>
                    <a:pt x="2892" y="1419"/>
                  </a:lnTo>
                  <a:lnTo>
                    <a:pt x="2554" y="1482"/>
                  </a:lnTo>
                  <a:lnTo>
                    <a:pt x="2906" y="1482"/>
                  </a:lnTo>
                  <a:lnTo>
                    <a:pt x="3052" y="1259"/>
                  </a:lnTo>
                  <a:lnTo>
                    <a:pt x="3044" y="1078"/>
                  </a:lnTo>
                  <a:lnTo>
                    <a:pt x="2980" y="994"/>
                  </a:lnTo>
                  <a:lnTo>
                    <a:pt x="2626" y="1041"/>
                  </a:lnTo>
                  <a:lnTo>
                    <a:pt x="2561" y="1069"/>
                  </a:lnTo>
                  <a:lnTo>
                    <a:pt x="2484" y="1041"/>
                  </a:lnTo>
                  <a:lnTo>
                    <a:pt x="881" y="1230"/>
                  </a:lnTo>
                  <a:lnTo>
                    <a:pt x="384" y="532"/>
                  </a:lnTo>
                  <a:lnTo>
                    <a:pt x="827" y="1236"/>
                  </a:lnTo>
                  <a:lnTo>
                    <a:pt x="787" y="1295"/>
                  </a:lnTo>
                  <a:lnTo>
                    <a:pt x="31" y="70"/>
                  </a:lnTo>
                  <a:lnTo>
                    <a:pt x="224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2959" y="2664"/>
              <a:ext cx="183" cy="427"/>
            </a:xfrm>
            <a:custGeom>
              <a:avLst/>
              <a:gdLst>
                <a:gd name="T0" fmla="*/ 1 w 547"/>
                <a:gd name="T1" fmla="*/ 0 h 1281"/>
                <a:gd name="T2" fmla="*/ 1 w 547"/>
                <a:gd name="T3" fmla="*/ 1 h 1281"/>
                <a:gd name="T4" fmla="*/ 1 w 547"/>
                <a:gd name="T5" fmla="*/ 2 h 1281"/>
                <a:gd name="T6" fmla="*/ 0 w 547"/>
                <a:gd name="T7" fmla="*/ 3 h 1281"/>
                <a:gd name="T8" fmla="*/ 0 w 547"/>
                <a:gd name="T9" fmla="*/ 3 h 1281"/>
                <a:gd name="T10" fmla="*/ 2 w 547"/>
                <a:gd name="T11" fmla="*/ 7 h 1281"/>
                <a:gd name="T12" fmla="*/ 7 w 547"/>
                <a:gd name="T13" fmla="*/ 16 h 1281"/>
                <a:gd name="T14" fmla="*/ 3 w 547"/>
                <a:gd name="T15" fmla="*/ 7 h 1281"/>
                <a:gd name="T16" fmla="*/ 1 w 547"/>
                <a:gd name="T17" fmla="*/ 3 h 1281"/>
                <a:gd name="T18" fmla="*/ 3 w 547"/>
                <a:gd name="T19" fmla="*/ 6 h 1281"/>
                <a:gd name="T20" fmla="*/ 1 w 547"/>
                <a:gd name="T21" fmla="*/ 2 h 1281"/>
                <a:gd name="T22" fmla="*/ 2 w 547"/>
                <a:gd name="T23" fmla="*/ 1 h 1281"/>
                <a:gd name="T24" fmla="*/ 1 w 547"/>
                <a:gd name="T25" fmla="*/ 0 h 1281"/>
                <a:gd name="T26" fmla="*/ 1 w 547"/>
                <a:gd name="T27" fmla="*/ 0 h 12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7"/>
                <a:gd name="T43" fmla="*/ 0 h 1281"/>
                <a:gd name="T44" fmla="*/ 547 w 547"/>
                <a:gd name="T45" fmla="*/ 1281 h 128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7" h="1281">
                  <a:moveTo>
                    <a:pt x="71" y="0"/>
                  </a:moveTo>
                  <a:lnTo>
                    <a:pt x="82" y="95"/>
                  </a:lnTo>
                  <a:lnTo>
                    <a:pt x="66" y="175"/>
                  </a:lnTo>
                  <a:lnTo>
                    <a:pt x="38" y="228"/>
                  </a:lnTo>
                  <a:lnTo>
                    <a:pt x="0" y="256"/>
                  </a:lnTo>
                  <a:lnTo>
                    <a:pt x="143" y="527"/>
                  </a:lnTo>
                  <a:lnTo>
                    <a:pt x="547" y="1281"/>
                  </a:lnTo>
                  <a:lnTo>
                    <a:pt x="249" y="604"/>
                  </a:lnTo>
                  <a:lnTo>
                    <a:pt x="66" y="256"/>
                  </a:lnTo>
                  <a:lnTo>
                    <a:pt x="243" y="465"/>
                  </a:lnTo>
                  <a:lnTo>
                    <a:pt x="104" y="189"/>
                  </a:lnTo>
                  <a:lnTo>
                    <a:pt x="143" y="8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904" y="2702"/>
              <a:ext cx="1092" cy="489"/>
            </a:xfrm>
            <a:custGeom>
              <a:avLst/>
              <a:gdLst>
                <a:gd name="T0" fmla="*/ 3 w 3277"/>
                <a:gd name="T1" fmla="*/ 0 h 1467"/>
                <a:gd name="T2" fmla="*/ 1 w 3277"/>
                <a:gd name="T3" fmla="*/ 1 h 1467"/>
                <a:gd name="T4" fmla="*/ 0 w 3277"/>
                <a:gd name="T5" fmla="*/ 1 h 1467"/>
                <a:gd name="T6" fmla="*/ 0 w 3277"/>
                <a:gd name="T7" fmla="*/ 2 h 1467"/>
                <a:gd name="T8" fmla="*/ 5 w 3277"/>
                <a:gd name="T9" fmla="*/ 12 h 1467"/>
                <a:gd name="T10" fmla="*/ 8 w 3277"/>
                <a:gd name="T11" fmla="*/ 18 h 1467"/>
                <a:gd name="T12" fmla="*/ 31 w 3277"/>
                <a:gd name="T13" fmla="*/ 15 h 1467"/>
                <a:gd name="T14" fmla="*/ 32 w 3277"/>
                <a:gd name="T15" fmla="*/ 15 h 1467"/>
                <a:gd name="T16" fmla="*/ 33 w 3277"/>
                <a:gd name="T17" fmla="*/ 15 h 1467"/>
                <a:gd name="T18" fmla="*/ 38 w 3277"/>
                <a:gd name="T19" fmla="*/ 15 h 1467"/>
                <a:gd name="T20" fmla="*/ 39 w 3277"/>
                <a:gd name="T21" fmla="*/ 13 h 1467"/>
                <a:gd name="T22" fmla="*/ 40 w 3277"/>
                <a:gd name="T23" fmla="*/ 9 h 1467"/>
                <a:gd name="T24" fmla="*/ 40 w 3277"/>
                <a:gd name="T25" fmla="*/ 6 h 1467"/>
                <a:gd name="T26" fmla="*/ 37 w 3277"/>
                <a:gd name="T27" fmla="*/ 3 h 1467"/>
                <a:gd name="T28" fmla="*/ 31 w 3277"/>
                <a:gd name="T29" fmla="*/ 4 h 1467"/>
                <a:gd name="T30" fmla="*/ 36 w 3277"/>
                <a:gd name="T31" fmla="*/ 5 h 1467"/>
                <a:gd name="T32" fmla="*/ 38 w 3277"/>
                <a:gd name="T33" fmla="*/ 6 h 1467"/>
                <a:gd name="T34" fmla="*/ 39 w 3277"/>
                <a:gd name="T35" fmla="*/ 8 h 1467"/>
                <a:gd name="T36" fmla="*/ 40 w 3277"/>
                <a:gd name="T37" fmla="*/ 10 h 1467"/>
                <a:gd name="T38" fmla="*/ 39 w 3277"/>
                <a:gd name="T39" fmla="*/ 13 h 1467"/>
                <a:gd name="T40" fmla="*/ 38 w 3277"/>
                <a:gd name="T41" fmla="*/ 14 h 1467"/>
                <a:gd name="T42" fmla="*/ 34 w 3277"/>
                <a:gd name="T43" fmla="*/ 14 h 1467"/>
                <a:gd name="T44" fmla="*/ 33 w 3277"/>
                <a:gd name="T45" fmla="*/ 14 h 1467"/>
                <a:gd name="T46" fmla="*/ 31 w 3277"/>
                <a:gd name="T47" fmla="*/ 15 h 1467"/>
                <a:gd name="T48" fmla="*/ 8 w 3277"/>
                <a:gd name="T49" fmla="*/ 17 h 1467"/>
                <a:gd name="T50" fmla="*/ 1 w 3277"/>
                <a:gd name="T51" fmla="*/ 1 h 1467"/>
                <a:gd name="T52" fmla="*/ 3 w 3277"/>
                <a:gd name="T53" fmla="*/ 1 h 1467"/>
                <a:gd name="T54" fmla="*/ 3 w 3277"/>
                <a:gd name="T55" fmla="*/ 0 h 1467"/>
                <a:gd name="T56" fmla="*/ 3 w 3277"/>
                <a:gd name="T57" fmla="*/ 0 h 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77"/>
                <a:gd name="T88" fmla="*/ 0 h 1467"/>
                <a:gd name="T89" fmla="*/ 3277 w 3277"/>
                <a:gd name="T90" fmla="*/ 1467 h 14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77" h="1467">
                  <a:moveTo>
                    <a:pt x="256" y="0"/>
                  </a:moveTo>
                  <a:lnTo>
                    <a:pt x="120" y="62"/>
                  </a:lnTo>
                  <a:lnTo>
                    <a:pt x="12" y="85"/>
                  </a:lnTo>
                  <a:lnTo>
                    <a:pt x="0" y="157"/>
                  </a:lnTo>
                  <a:lnTo>
                    <a:pt x="445" y="993"/>
                  </a:lnTo>
                  <a:lnTo>
                    <a:pt x="635" y="1467"/>
                  </a:lnTo>
                  <a:lnTo>
                    <a:pt x="2530" y="1233"/>
                  </a:lnTo>
                  <a:lnTo>
                    <a:pt x="2601" y="1210"/>
                  </a:lnTo>
                  <a:lnTo>
                    <a:pt x="2702" y="1244"/>
                  </a:lnTo>
                  <a:lnTo>
                    <a:pt x="3045" y="1198"/>
                  </a:lnTo>
                  <a:lnTo>
                    <a:pt x="3199" y="1056"/>
                  </a:lnTo>
                  <a:lnTo>
                    <a:pt x="3277" y="706"/>
                  </a:lnTo>
                  <a:lnTo>
                    <a:pt x="3223" y="456"/>
                  </a:lnTo>
                  <a:lnTo>
                    <a:pt x="2982" y="245"/>
                  </a:lnTo>
                  <a:lnTo>
                    <a:pt x="2511" y="363"/>
                  </a:lnTo>
                  <a:lnTo>
                    <a:pt x="2933" y="371"/>
                  </a:lnTo>
                  <a:lnTo>
                    <a:pt x="3115" y="510"/>
                  </a:lnTo>
                  <a:lnTo>
                    <a:pt x="3196" y="631"/>
                  </a:lnTo>
                  <a:lnTo>
                    <a:pt x="3202" y="811"/>
                  </a:lnTo>
                  <a:lnTo>
                    <a:pt x="3134" y="1027"/>
                  </a:lnTo>
                  <a:lnTo>
                    <a:pt x="3047" y="1124"/>
                  </a:lnTo>
                  <a:lnTo>
                    <a:pt x="2769" y="1161"/>
                  </a:lnTo>
                  <a:lnTo>
                    <a:pt x="2645" y="1121"/>
                  </a:lnTo>
                  <a:lnTo>
                    <a:pt x="2477" y="1205"/>
                  </a:lnTo>
                  <a:lnTo>
                    <a:pt x="688" y="1360"/>
                  </a:lnTo>
                  <a:lnTo>
                    <a:pt x="53" y="107"/>
                  </a:lnTo>
                  <a:lnTo>
                    <a:pt x="270" y="41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148" y="2941"/>
              <a:ext cx="552" cy="163"/>
            </a:xfrm>
            <a:custGeom>
              <a:avLst/>
              <a:gdLst>
                <a:gd name="T0" fmla="*/ 0 w 1656"/>
                <a:gd name="T1" fmla="*/ 6 h 489"/>
                <a:gd name="T2" fmla="*/ 2 w 1656"/>
                <a:gd name="T3" fmla="*/ 5 h 489"/>
                <a:gd name="T4" fmla="*/ 2 w 1656"/>
                <a:gd name="T5" fmla="*/ 3 h 489"/>
                <a:gd name="T6" fmla="*/ 2 w 1656"/>
                <a:gd name="T7" fmla="*/ 2 h 489"/>
                <a:gd name="T8" fmla="*/ 15 w 1656"/>
                <a:gd name="T9" fmla="*/ 0 h 489"/>
                <a:gd name="T10" fmla="*/ 4 w 1656"/>
                <a:gd name="T11" fmla="*/ 2 h 489"/>
                <a:gd name="T12" fmla="*/ 3 w 1656"/>
                <a:gd name="T13" fmla="*/ 3 h 489"/>
                <a:gd name="T14" fmla="*/ 13 w 1656"/>
                <a:gd name="T15" fmla="*/ 3 h 489"/>
                <a:gd name="T16" fmla="*/ 3 w 1656"/>
                <a:gd name="T17" fmla="*/ 4 h 489"/>
                <a:gd name="T18" fmla="*/ 2 w 1656"/>
                <a:gd name="T19" fmla="*/ 5 h 489"/>
                <a:gd name="T20" fmla="*/ 2 w 1656"/>
                <a:gd name="T21" fmla="*/ 5 h 489"/>
                <a:gd name="T22" fmla="*/ 20 w 1656"/>
                <a:gd name="T23" fmla="*/ 4 h 489"/>
                <a:gd name="T24" fmla="*/ 0 w 1656"/>
                <a:gd name="T25" fmla="*/ 6 h 489"/>
                <a:gd name="T26" fmla="*/ 0 w 1656"/>
                <a:gd name="T27" fmla="*/ 6 h 4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56"/>
                <a:gd name="T43" fmla="*/ 0 h 489"/>
                <a:gd name="T44" fmla="*/ 1656 w 1656"/>
                <a:gd name="T45" fmla="*/ 489 h 4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56" h="489">
                  <a:moveTo>
                    <a:pt x="0" y="489"/>
                  </a:moveTo>
                  <a:lnTo>
                    <a:pt x="133" y="366"/>
                  </a:lnTo>
                  <a:lnTo>
                    <a:pt x="193" y="256"/>
                  </a:lnTo>
                  <a:lnTo>
                    <a:pt x="177" y="123"/>
                  </a:lnTo>
                  <a:lnTo>
                    <a:pt x="1202" y="0"/>
                  </a:lnTo>
                  <a:lnTo>
                    <a:pt x="288" y="157"/>
                  </a:lnTo>
                  <a:lnTo>
                    <a:pt x="248" y="267"/>
                  </a:lnTo>
                  <a:lnTo>
                    <a:pt x="1030" y="223"/>
                  </a:lnTo>
                  <a:lnTo>
                    <a:pt x="232" y="340"/>
                  </a:lnTo>
                  <a:lnTo>
                    <a:pt x="187" y="384"/>
                  </a:lnTo>
                  <a:lnTo>
                    <a:pt x="143" y="411"/>
                  </a:lnTo>
                  <a:lnTo>
                    <a:pt x="1656" y="328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3149" y="2785"/>
              <a:ext cx="253" cy="111"/>
            </a:xfrm>
            <a:custGeom>
              <a:avLst/>
              <a:gdLst>
                <a:gd name="T0" fmla="*/ 4 w 759"/>
                <a:gd name="T1" fmla="*/ 0 h 332"/>
                <a:gd name="T2" fmla="*/ 0 w 759"/>
                <a:gd name="T3" fmla="*/ 0 h 332"/>
                <a:gd name="T4" fmla="*/ 3 w 759"/>
                <a:gd name="T5" fmla="*/ 4 h 332"/>
                <a:gd name="T6" fmla="*/ 9 w 759"/>
                <a:gd name="T7" fmla="*/ 4 h 332"/>
                <a:gd name="T8" fmla="*/ 9 w 759"/>
                <a:gd name="T9" fmla="*/ 3 h 332"/>
                <a:gd name="T10" fmla="*/ 3 w 759"/>
                <a:gd name="T11" fmla="*/ 3 h 332"/>
                <a:gd name="T12" fmla="*/ 2 w 759"/>
                <a:gd name="T13" fmla="*/ 1 h 332"/>
                <a:gd name="T14" fmla="*/ 4 w 759"/>
                <a:gd name="T15" fmla="*/ 0 h 332"/>
                <a:gd name="T16" fmla="*/ 4 w 759"/>
                <a:gd name="T17" fmla="*/ 0 h 332"/>
                <a:gd name="T18" fmla="*/ 4 w 759"/>
                <a:gd name="T19" fmla="*/ 0 h 3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9"/>
                <a:gd name="T31" fmla="*/ 0 h 332"/>
                <a:gd name="T32" fmla="*/ 759 w 759"/>
                <a:gd name="T33" fmla="*/ 332 h 3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9" h="332">
                  <a:moveTo>
                    <a:pt x="292" y="0"/>
                  </a:moveTo>
                  <a:lnTo>
                    <a:pt x="0" y="15"/>
                  </a:lnTo>
                  <a:lnTo>
                    <a:pt x="221" y="332"/>
                  </a:lnTo>
                  <a:lnTo>
                    <a:pt x="759" y="291"/>
                  </a:lnTo>
                  <a:lnTo>
                    <a:pt x="700" y="251"/>
                  </a:lnTo>
                  <a:lnTo>
                    <a:pt x="261" y="266"/>
                  </a:lnTo>
                  <a:lnTo>
                    <a:pt x="145" y="71"/>
                  </a:lnTo>
                  <a:lnTo>
                    <a:pt x="360" y="19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582" y="2852"/>
              <a:ext cx="219" cy="28"/>
            </a:xfrm>
            <a:custGeom>
              <a:avLst/>
              <a:gdLst>
                <a:gd name="T0" fmla="*/ 0 w 657"/>
                <a:gd name="T1" fmla="*/ 1 h 84"/>
                <a:gd name="T2" fmla="*/ 1 w 657"/>
                <a:gd name="T3" fmla="*/ 1 h 84"/>
                <a:gd name="T4" fmla="*/ 4 w 657"/>
                <a:gd name="T5" fmla="*/ 1 h 84"/>
                <a:gd name="T6" fmla="*/ 7 w 657"/>
                <a:gd name="T7" fmla="*/ 0 h 84"/>
                <a:gd name="T8" fmla="*/ 8 w 657"/>
                <a:gd name="T9" fmla="*/ 0 h 84"/>
                <a:gd name="T10" fmla="*/ 2 w 657"/>
                <a:gd name="T11" fmla="*/ 0 h 84"/>
                <a:gd name="T12" fmla="*/ 0 w 657"/>
                <a:gd name="T13" fmla="*/ 1 h 84"/>
                <a:gd name="T14" fmla="*/ 0 w 657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7"/>
                <a:gd name="T25" fmla="*/ 0 h 84"/>
                <a:gd name="T26" fmla="*/ 657 w 657"/>
                <a:gd name="T27" fmla="*/ 84 h 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7" h="84">
                  <a:moveTo>
                    <a:pt x="0" y="84"/>
                  </a:moveTo>
                  <a:lnTo>
                    <a:pt x="113" y="71"/>
                  </a:lnTo>
                  <a:lnTo>
                    <a:pt x="337" y="42"/>
                  </a:lnTo>
                  <a:lnTo>
                    <a:pt x="558" y="13"/>
                  </a:lnTo>
                  <a:lnTo>
                    <a:pt x="657" y="0"/>
                  </a:lnTo>
                  <a:lnTo>
                    <a:pt x="164" y="17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3203" y="2181"/>
              <a:ext cx="608" cy="150"/>
            </a:xfrm>
            <a:custGeom>
              <a:avLst/>
              <a:gdLst>
                <a:gd name="T0" fmla="*/ 23 w 1825"/>
                <a:gd name="T1" fmla="*/ 1 h 451"/>
                <a:gd name="T2" fmla="*/ 19 w 1825"/>
                <a:gd name="T3" fmla="*/ 1 h 451"/>
                <a:gd name="T4" fmla="*/ 18 w 1825"/>
                <a:gd name="T5" fmla="*/ 0 h 451"/>
                <a:gd name="T6" fmla="*/ 17 w 1825"/>
                <a:gd name="T7" fmla="*/ 0 h 451"/>
                <a:gd name="T8" fmla="*/ 0 w 1825"/>
                <a:gd name="T9" fmla="*/ 4 h 451"/>
                <a:gd name="T10" fmla="*/ 6 w 1825"/>
                <a:gd name="T11" fmla="*/ 6 h 451"/>
                <a:gd name="T12" fmla="*/ 20 w 1825"/>
                <a:gd name="T13" fmla="*/ 2 h 451"/>
                <a:gd name="T14" fmla="*/ 5 w 1825"/>
                <a:gd name="T15" fmla="*/ 5 h 451"/>
                <a:gd name="T16" fmla="*/ 4 w 1825"/>
                <a:gd name="T17" fmla="*/ 4 h 451"/>
                <a:gd name="T18" fmla="*/ 17 w 1825"/>
                <a:gd name="T19" fmla="*/ 1 h 451"/>
                <a:gd name="T20" fmla="*/ 18 w 1825"/>
                <a:gd name="T21" fmla="*/ 1 h 451"/>
                <a:gd name="T22" fmla="*/ 23 w 1825"/>
                <a:gd name="T23" fmla="*/ 1 h 451"/>
                <a:gd name="T24" fmla="*/ 23 w 1825"/>
                <a:gd name="T25" fmla="*/ 1 h 4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25"/>
                <a:gd name="T40" fmla="*/ 0 h 451"/>
                <a:gd name="T41" fmla="*/ 1825 w 1825"/>
                <a:gd name="T42" fmla="*/ 451 h 4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25" h="451">
                  <a:moveTo>
                    <a:pt x="1825" y="97"/>
                  </a:moveTo>
                  <a:lnTo>
                    <a:pt x="1527" y="47"/>
                  </a:lnTo>
                  <a:lnTo>
                    <a:pt x="1472" y="4"/>
                  </a:lnTo>
                  <a:lnTo>
                    <a:pt x="1391" y="0"/>
                  </a:lnTo>
                  <a:lnTo>
                    <a:pt x="0" y="308"/>
                  </a:lnTo>
                  <a:lnTo>
                    <a:pt x="451" y="451"/>
                  </a:lnTo>
                  <a:lnTo>
                    <a:pt x="1628" y="153"/>
                  </a:lnTo>
                  <a:lnTo>
                    <a:pt x="433" y="385"/>
                  </a:lnTo>
                  <a:lnTo>
                    <a:pt x="310" y="305"/>
                  </a:lnTo>
                  <a:lnTo>
                    <a:pt x="1400" y="42"/>
                  </a:lnTo>
                  <a:lnTo>
                    <a:pt x="1476" y="63"/>
                  </a:lnTo>
                  <a:lnTo>
                    <a:pt x="1825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653" y="2490"/>
              <a:ext cx="315" cy="128"/>
            </a:xfrm>
            <a:custGeom>
              <a:avLst/>
              <a:gdLst>
                <a:gd name="T0" fmla="*/ 0 w 945"/>
                <a:gd name="T1" fmla="*/ 5 h 382"/>
                <a:gd name="T2" fmla="*/ 3 w 945"/>
                <a:gd name="T3" fmla="*/ 1 h 382"/>
                <a:gd name="T4" fmla="*/ 8 w 945"/>
                <a:gd name="T5" fmla="*/ 0 h 382"/>
                <a:gd name="T6" fmla="*/ 12 w 945"/>
                <a:gd name="T7" fmla="*/ 1 h 382"/>
                <a:gd name="T8" fmla="*/ 0 w 945"/>
                <a:gd name="T9" fmla="*/ 5 h 382"/>
                <a:gd name="T10" fmla="*/ 0 w 945"/>
                <a:gd name="T11" fmla="*/ 5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5"/>
                <a:gd name="T19" fmla="*/ 0 h 382"/>
                <a:gd name="T20" fmla="*/ 945 w 945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5" h="382">
                  <a:moveTo>
                    <a:pt x="0" y="382"/>
                  </a:moveTo>
                  <a:lnTo>
                    <a:pt x="272" y="118"/>
                  </a:lnTo>
                  <a:lnTo>
                    <a:pt x="663" y="0"/>
                  </a:lnTo>
                  <a:lnTo>
                    <a:pt x="945" y="118"/>
                  </a:lnTo>
                  <a:lnTo>
                    <a:pt x="0" y="382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499" y="2461"/>
              <a:ext cx="561" cy="391"/>
            </a:xfrm>
            <a:custGeom>
              <a:avLst/>
              <a:gdLst>
                <a:gd name="T0" fmla="*/ 12 w 1682"/>
                <a:gd name="T1" fmla="*/ 0 h 1174"/>
                <a:gd name="T2" fmla="*/ 20 w 1682"/>
                <a:gd name="T3" fmla="*/ 2 h 1174"/>
                <a:gd name="T4" fmla="*/ 21 w 1682"/>
                <a:gd name="T5" fmla="*/ 4 h 1174"/>
                <a:gd name="T6" fmla="*/ 17 w 1682"/>
                <a:gd name="T7" fmla="*/ 5 h 1174"/>
                <a:gd name="T8" fmla="*/ 16 w 1682"/>
                <a:gd name="T9" fmla="*/ 6 h 1174"/>
                <a:gd name="T10" fmla="*/ 16 w 1682"/>
                <a:gd name="T11" fmla="*/ 7 h 1174"/>
                <a:gd name="T12" fmla="*/ 17 w 1682"/>
                <a:gd name="T13" fmla="*/ 8 h 1174"/>
                <a:gd name="T14" fmla="*/ 18 w 1682"/>
                <a:gd name="T15" fmla="*/ 9 h 1174"/>
                <a:gd name="T16" fmla="*/ 0 w 1682"/>
                <a:gd name="T17" fmla="*/ 14 h 1174"/>
                <a:gd name="T18" fmla="*/ 17 w 1682"/>
                <a:gd name="T19" fmla="*/ 9 h 1174"/>
                <a:gd name="T20" fmla="*/ 16 w 1682"/>
                <a:gd name="T21" fmla="*/ 8 h 1174"/>
                <a:gd name="T22" fmla="*/ 10 w 1682"/>
                <a:gd name="T23" fmla="*/ 9 h 1174"/>
                <a:gd name="T24" fmla="*/ 15 w 1682"/>
                <a:gd name="T25" fmla="*/ 7 h 1174"/>
                <a:gd name="T26" fmla="*/ 15 w 1682"/>
                <a:gd name="T27" fmla="*/ 6 h 1174"/>
                <a:gd name="T28" fmla="*/ 5 w 1682"/>
                <a:gd name="T29" fmla="*/ 8 h 1174"/>
                <a:gd name="T30" fmla="*/ 4 w 1682"/>
                <a:gd name="T31" fmla="*/ 7 h 1174"/>
                <a:gd name="T32" fmla="*/ 20 w 1682"/>
                <a:gd name="T33" fmla="*/ 3 h 1174"/>
                <a:gd name="T34" fmla="*/ 12 w 1682"/>
                <a:gd name="T35" fmla="*/ 1 h 1174"/>
                <a:gd name="T36" fmla="*/ 6 w 1682"/>
                <a:gd name="T37" fmla="*/ 3 h 1174"/>
                <a:gd name="T38" fmla="*/ 12 w 1682"/>
                <a:gd name="T39" fmla="*/ 0 h 1174"/>
                <a:gd name="T40" fmla="*/ 12 w 1682"/>
                <a:gd name="T41" fmla="*/ 0 h 117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2"/>
                <a:gd name="T64" fmla="*/ 0 h 1174"/>
                <a:gd name="T65" fmla="*/ 1682 w 1682"/>
                <a:gd name="T66" fmla="*/ 1174 h 117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2" h="1174">
                  <a:moveTo>
                    <a:pt x="939" y="0"/>
                  </a:moveTo>
                  <a:lnTo>
                    <a:pt x="1648" y="189"/>
                  </a:lnTo>
                  <a:lnTo>
                    <a:pt x="1682" y="300"/>
                  </a:lnTo>
                  <a:lnTo>
                    <a:pt x="1338" y="417"/>
                  </a:lnTo>
                  <a:lnTo>
                    <a:pt x="1293" y="505"/>
                  </a:lnTo>
                  <a:lnTo>
                    <a:pt x="1316" y="605"/>
                  </a:lnTo>
                  <a:lnTo>
                    <a:pt x="1366" y="678"/>
                  </a:lnTo>
                  <a:lnTo>
                    <a:pt x="1465" y="732"/>
                  </a:lnTo>
                  <a:lnTo>
                    <a:pt x="0" y="1174"/>
                  </a:lnTo>
                  <a:lnTo>
                    <a:pt x="1348" y="716"/>
                  </a:lnTo>
                  <a:lnTo>
                    <a:pt x="1259" y="662"/>
                  </a:lnTo>
                  <a:lnTo>
                    <a:pt x="828" y="755"/>
                  </a:lnTo>
                  <a:lnTo>
                    <a:pt x="1237" y="600"/>
                  </a:lnTo>
                  <a:lnTo>
                    <a:pt x="1243" y="473"/>
                  </a:lnTo>
                  <a:lnTo>
                    <a:pt x="368" y="666"/>
                  </a:lnTo>
                  <a:lnTo>
                    <a:pt x="346" y="573"/>
                  </a:lnTo>
                  <a:lnTo>
                    <a:pt x="1642" y="226"/>
                  </a:lnTo>
                  <a:lnTo>
                    <a:pt x="982" y="68"/>
                  </a:lnTo>
                  <a:lnTo>
                    <a:pt x="474" y="235"/>
                  </a:lnTo>
                  <a:lnTo>
                    <a:pt x="9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770" y="2810"/>
              <a:ext cx="99" cy="47"/>
            </a:xfrm>
            <a:custGeom>
              <a:avLst/>
              <a:gdLst>
                <a:gd name="T0" fmla="*/ 2 w 297"/>
                <a:gd name="T1" fmla="*/ 0 h 141"/>
                <a:gd name="T2" fmla="*/ 4 w 297"/>
                <a:gd name="T3" fmla="*/ 1 h 141"/>
                <a:gd name="T4" fmla="*/ 0 w 297"/>
                <a:gd name="T5" fmla="*/ 2 h 141"/>
                <a:gd name="T6" fmla="*/ 2 w 297"/>
                <a:gd name="T7" fmla="*/ 1 h 141"/>
                <a:gd name="T8" fmla="*/ 2 w 297"/>
                <a:gd name="T9" fmla="*/ 0 h 141"/>
                <a:gd name="T10" fmla="*/ 2 w 297"/>
                <a:gd name="T11" fmla="*/ 0 h 141"/>
                <a:gd name="T12" fmla="*/ 2 w 297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7"/>
                <a:gd name="T22" fmla="*/ 0 h 141"/>
                <a:gd name="T23" fmla="*/ 297 w 297"/>
                <a:gd name="T24" fmla="*/ 141 h 1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7" h="141">
                  <a:moveTo>
                    <a:pt x="197" y="0"/>
                  </a:moveTo>
                  <a:lnTo>
                    <a:pt x="297" y="121"/>
                  </a:lnTo>
                  <a:lnTo>
                    <a:pt x="0" y="141"/>
                  </a:lnTo>
                  <a:lnTo>
                    <a:pt x="169" y="88"/>
                  </a:lnTo>
                  <a:lnTo>
                    <a:pt x="129" y="13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17145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dirty="0" smtClean="0"/>
              <a:t>                   СЕГОДНЯ </a:t>
            </a:r>
            <a:br>
              <a:rPr lang="ru-RU" sz="4800" b="1" dirty="0" smtClean="0"/>
            </a:br>
            <a:r>
              <a:rPr lang="ru-RU" sz="4800" b="1" dirty="0" smtClean="0"/>
              <a:t>          </a:t>
            </a:r>
            <a:r>
              <a:rPr lang="ru-RU" sz="2400" b="1" dirty="0" smtClean="0"/>
              <a:t>оцениваются разные направления </a:t>
            </a:r>
            <a:br>
              <a:rPr lang="ru-RU" sz="2400" b="1" dirty="0" smtClean="0"/>
            </a:br>
            <a:r>
              <a:rPr lang="ru-RU" sz="2400" b="1" dirty="0" smtClean="0"/>
              <a:t>                             деятельности учеников: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3722695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 предметные</a:t>
            </a:r>
          </a:p>
          <a:p>
            <a:r>
              <a:rPr lang="ru-RU" sz="4400" b="1" dirty="0" smtClean="0"/>
              <a:t> </a:t>
            </a:r>
            <a:r>
              <a:rPr lang="ru-RU" sz="4400" b="1" dirty="0" err="1" smtClean="0"/>
              <a:t>метапредметные</a:t>
            </a:r>
            <a:endParaRPr lang="ru-RU" sz="4400" b="1" dirty="0" smtClean="0"/>
          </a:p>
          <a:p>
            <a:r>
              <a:rPr lang="ru-RU" sz="4400" b="1" dirty="0" smtClean="0"/>
              <a:t> личностные</a:t>
            </a:r>
          </a:p>
          <a:p>
            <a:endParaRPr lang="ru-RU" sz="4400" b="1" dirty="0" smtClean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786058"/>
            <a:ext cx="25003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                   Риски: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Перегрузки детей и  преподавателей.</a:t>
            </a:r>
          </a:p>
          <a:p>
            <a:pPr>
              <a:buNone/>
            </a:pPr>
            <a:endParaRPr lang="ru-RU" sz="3600" b="1" dirty="0" smtClean="0"/>
          </a:p>
          <a:p>
            <a:r>
              <a:rPr lang="ru-RU" sz="3600" b="1" dirty="0" smtClean="0"/>
              <a:t>Ошибки при исполнении, которые могут извратить цель и идею неправильной реализацией: «Хотели, как лучше, а получилось, как всегда!»</a:t>
            </a:r>
            <a:endParaRPr lang="ru-RU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Применение новой системы оценки: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Постепенное внедрение нововведений.</a:t>
            </a:r>
          </a:p>
          <a:p>
            <a:r>
              <a:rPr lang="ru-RU" dirty="0" smtClean="0"/>
              <a:t>Система оценки результатов будет развиваться.</a:t>
            </a:r>
          </a:p>
          <a:p>
            <a:r>
              <a:rPr lang="ru-RU" dirty="0" smtClean="0"/>
              <a:t>Сокращение до минимума «отчётных документов».</a:t>
            </a:r>
          </a:p>
          <a:p>
            <a:r>
              <a:rPr lang="ru-RU" dirty="0" smtClean="0"/>
              <a:t>Поддержание успешности ученика.</a:t>
            </a:r>
          </a:p>
          <a:p>
            <a:r>
              <a:rPr lang="ru-RU" dirty="0" smtClean="0"/>
              <a:t>Личная психологическая безопасность ученика.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 </a:t>
            </a:r>
            <a:r>
              <a:rPr lang="ru-RU" b="1" dirty="0" smtClean="0"/>
              <a:t>Решаем вопросы: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Что оценивать?</a:t>
            </a:r>
          </a:p>
          <a:p>
            <a:r>
              <a:rPr lang="ru-RU" b="1" dirty="0" smtClean="0"/>
              <a:t>По какой шкале?</a:t>
            </a:r>
          </a:p>
          <a:p>
            <a:r>
              <a:rPr lang="ru-RU" b="1" dirty="0" smtClean="0"/>
              <a:t>Где накапливать и фиксировать результаты?</a:t>
            </a:r>
          </a:p>
          <a:p>
            <a:r>
              <a:rPr lang="ru-RU" b="1" dirty="0" smtClean="0"/>
              <a:t>Кто должен осуществлять оценивание?</a:t>
            </a:r>
          </a:p>
          <a:p>
            <a:r>
              <a:rPr lang="ru-RU" b="1" dirty="0" smtClean="0"/>
              <a:t>Как определить итоговую оценку?</a:t>
            </a:r>
            <a:endParaRPr lang="ru-RU" b="1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7358082" y="5429264"/>
            <a:ext cx="1187450" cy="574675"/>
            <a:chOff x="2880" y="2118"/>
            <a:chExt cx="1207" cy="1073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962" y="2240"/>
              <a:ext cx="856" cy="914"/>
            </a:xfrm>
            <a:custGeom>
              <a:avLst/>
              <a:gdLst>
                <a:gd name="T0" fmla="*/ 1 w 2566"/>
                <a:gd name="T1" fmla="*/ 0 h 2741"/>
                <a:gd name="T2" fmla="*/ 1 w 2566"/>
                <a:gd name="T3" fmla="*/ 4 h 2741"/>
                <a:gd name="T4" fmla="*/ 0 w 2566"/>
                <a:gd name="T5" fmla="*/ 7 h 2741"/>
                <a:gd name="T6" fmla="*/ 4 w 2566"/>
                <a:gd name="T7" fmla="*/ 10 h 2741"/>
                <a:gd name="T8" fmla="*/ 0 w 2566"/>
                <a:gd name="T9" fmla="*/ 20 h 2741"/>
                <a:gd name="T10" fmla="*/ 7 w 2566"/>
                <a:gd name="T11" fmla="*/ 34 h 2741"/>
                <a:gd name="T12" fmla="*/ 22 w 2566"/>
                <a:gd name="T13" fmla="*/ 32 h 2741"/>
                <a:gd name="T14" fmla="*/ 32 w 2566"/>
                <a:gd name="T15" fmla="*/ 23 h 2741"/>
                <a:gd name="T16" fmla="*/ 22 w 2566"/>
                <a:gd name="T17" fmla="*/ 3 h 2741"/>
                <a:gd name="T18" fmla="*/ 1 w 2566"/>
                <a:gd name="T19" fmla="*/ 0 h 2741"/>
                <a:gd name="T20" fmla="*/ 1 w 2566"/>
                <a:gd name="T21" fmla="*/ 0 h 27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66"/>
                <a:gd name="T34" fmla="*/ 0 h 2741"/>
                <a:gd name="T35" fmla="*/ 2566 w 2566"/>
                <a:gd name="T36" fmla="*/ 2741 h 274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66" h="2741">
                  <a:moveTo>
                    <a:pt x="92" y="0"/>
                  </a:moveTo>
                  <a:lnTo>
                    <a:pt x="94" y="307"/>
                  </a:lnTo>
                  <a:lnTo>
                    <a:pt x="10" y="530"/>
                  </a:lnTo>
                  <a:lnTo>
                    <a:pt x="364" y="818"/>
                  </a:lnTo>
                  <a:lnTo>
                    <a:pt x="0" y="1593"/>
                  </a:lnTo>
                  <a:lnTo>
                    <a:pt x="560" y="2741"/>
                  </a:lnTo>
                  <a:lnTo>
                    <a:pt x="1750" y="2587"/>
                  </a:lnTo>
                  <a:lnTo>
                    <a:pt x="2566" y="1882"/>
                  </a:lnTo>
                  <a:lnTo>
                    <a:pt x="1775" y="2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933" y="2550"/>
              <a:ext cx="194" cy="326"/>
            </a:xfrm>
            <a:custGeom>
              <a:avLst/>
              <a:gdLst>
                <a:gd name="T0" fmla="*/ 4 w 582"/>
                <a:gd name="T1" fmla="*/ 0 h 978"/>
                <a:gd name="T2" fmla="*/ 0 w 582"/>
                <a:gd name="T3" fmla="*/ 1 h 978"/>
                <a:gd name="T4" fmla="*/ 0 w 582"/>
                <a:gd name="T5" fmla="*/ 2 h 978"/>
                <a:gd name="T6" fmla="*/ 7 w 582"/>
                <a:gd name="T7" fmla="*/ 12 h 978"/>
                <a:gd name="T8" fmla="*/ 4 w 582"/>
                <a:gd name="T9" fmla="*/ 2 h 978"/>
                <a:gd name="T10" fmla="*/ 4 w 582"/>
                <a:gd name="T11" fmla="*/ 0 h 978"/>
                <a:gd name="T12" fmla="*/ 4 w 582"/>
                <a:gd name="T13" fmla="*/ 0 h 9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2"/>
                <a:gd name="T22" fmla="*/ 0 h 978"/>
                <a:gd name="T23" fmla="*/ 582 w 582"/>
                <a:gd name="T24" fmla="*/ 978 h 9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2" h="978">
                  <a:moveTo>
                    <a:pt x="300" y="0"/>
                  </a:moveTo>
                  <a:lnTo>
                    <a:pt x="0" y="48"/>
                  </a:lnTo>
                  <a:lnTo>
                    <a:pt x="37" y="135"/>
                  </a:lnTo>
                  <a:lnTo>
                    <a:pt x="582" y="978"/>
                  </a:lnTo>
                  <a:lnTo>
                    <a:pt x="339" y="12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908" y="2710"/>
              <a:ext cx="482" cy="458"/>
            </a:xfrm>
            <a:custGeom>
              <a:avLst/>
              <a:gdLst>
                <a:gd name="T0" fmla="*/ 3 w 1445"/>
                <a:gd name="T1" fmla="*/ 0 h 1374"/>
                <a:gd name="T2" fmla="*/ 0 w 1445"/>
                <a:gd name="T3" fmla="*/ 1 h 1374"/>
                <a:gd name="T4" fmla="*/ 8 w 1445"/>
                <a:gd name="T5" fmla="*/ 17 h 1374"/>
                <a:gd name="T6" fmla="*/ 18 w 1445"/>
                <a:gd name="T7" fmla="*/ 16 h 1374"/>
                <a:gd name="T8" fmla="*/ 9 w 1445"/>
                <a:gd name="T9" fmla="*/ 15 h 1374"/>
                <a:gd name="T10" fmla="*/ 3 w 1445"/>
                <a:gd name="T11" fmla="*/ 2 h 1374"/>
                <a:gd name="T12" fmla="*/ 3 w 1445"/>
                <a:gd name="T13" fmla="*/ 0 h 1374"/>
                <a:gd name="T14" fmla="*/ 3 w 1445"/>
                <a:gd name="T15" fmla="*/ 0 h 13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5"/>
                <a:gd name="T25" fmla="*/ 0 h 1374"/>
                <a:gd name="T26" fmla="*/ 1445 w 1445"/>
                <a:gd name="T27" fmla="*/ 1374 h 13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5" h="1374">
                  <a:moveTo>
                    <a:pt x="247" y="0"/>
                  </a:moveTo>
                  <a:lnTo>
                    <a:pt x="0" y="93"/>
                  </a:lnTo>
                  <a:lnTo>
                    <a:pt x="656" y="1374"/>
                  </a:lnTo>
                  <a:lnTo>
                    <a:pt x="1445" y="1331"/>
                  </a:lnTo>
                  <a:lnTo>
                    <a:pt x="719" y="1182"/>
                  </a:lnTo>
                  <a:lnTo>
                    <a:pt x="204" y="156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2891" y="2128"/>
              <a:ext cx="564" cy="285"/>
            </a:xfrm>
            <a:custGeom>
              <a:avLst/>
              <a:gdLst>
                <a:gd name="T0" fmla="*/ 18 w 1694"/>
                <a:gd name="T1" fmla="*/ 0 h 855"/>
                <a:gd name="T2" fmla="*/ 0 w 1694"/>
                <a:gd name="T3" fmla="*/ 3 h 855"/>
                <a:gd name="T4" fmla="*/ 0 w 1694"/>
                <a:gd name="T5" fmla="*/ 4 h 855"/>
                <a:gd name="T6" fmla="*/ 17 w 1694"/>
                <a:gd name="T7" fmla="*/ 11 h 855"/>
                <a:gd name="T8" fmla="*/ 21 w 1694"/>
                <a:gd name="T9" fmla="*/ 9 h 855"/>
                <a:gd name="T10" fmla="*/ 10 w 1694"/>
                <a:gd name="T11" fmla="*/ 6 h 855"/>
                <a:gd name="T12" fmla="*/ 19 w 1694"/>
                <a:gd name="T13" fmla="*/ 1 h 855"/>
                <a:gd name="T14" fmla="*/ 18 w 1694"/>
                <a:gd name="T15" fmla="*/ 0 h 855"/>
                <a:gd name="T16" fmla="*/ 18 w 1694"/>
                <a:gd name="T17" fmla="*/ 0 h 8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94"/>
                <a:gd name="T28" fmla="*/ 0 h 855"/>
                <a:gd name="T29" fmla="*/ 1694 w 1694"/>
                <a:gd name="T30" fmla="*/ 855 h 85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94" h="855">
                  <a:moveTo>
                    <a:pt x="1463" y="0"/>
                  </a:moveTo>
                  <a:lnTo>
                    <a:pt x="20" y="275"/>
                  </a:lnTo>
                  <a:lnTo>
                    <a:pt x="0" y="335"/>
                  </a:lnTo>
                  <a:lnTo>
                    <a:pt x="1389" y="855"/>
                  </a:lnTo>
                  <a:lnTo>
                    <a:pt x="1694" y="731"/>
                  </a:lnTo>
                  <a:lnTo>
                    <a:pt x="845" y="455"/>
                  </a:lnTo>
                  <a:lnTo>
                    <a:pt x="1509" y="75"/>
                  </a:lnTo>
                  <a:lnTo>
                    <a:pt x="1463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904" y="2371"/>
              <a:ext cx="602" cy="272"/>
            </a:xfrm>
            <a:custGeom>
              <a:avLst/>
              <a:gdLst>
                <a:gd name="T0" fmla="*/ 3 w 1806"/>
                <a:gd name="T1" fmla="*/ 0 h 816"/>
                <a:gd name="T2" fmla="*/ 0 w 1806"/>
                <a:gd name="T3" fmla="*/ 1 h 816"/>
                <a:gd name="T4" fmla="*/ 0 w 1806"/>
                <a:gd name="T5" fmla="*/ 2 h 816"/>
                <a:gd name="T6" fmla="*/ 17 w 1806"/>
                <a:gd name="T7" fmla="*/ 10 h 816"/>
                <a:gd name="T8" fmla="*/ 22 w 1806"/>
                <a:gd name="T9" fmla="*/ 8 h 816"/>
                <a:gd name="T10" fmla="*/ 22 w 1806"/>
                <a:gd name="T11" fmla="*/ 7 h 816"/>
                <a:gd name="T12" fmla="*/ 19 w 1806"/>
                <a:gd name="T13" fmla="*/ 7 h 816"/>
                <a:gd name="T14" fmla="*/ 17 w 1806"/>
                <a:gd name="T15" fmla="*/ 8 h 816"/>
                <a:gd name="T16" fmla="*/ 3 w 1806"/>
                <a:gd name="T17" fmla="*/ 2 h 816"/>
                <a:gd name="T18" fmla="*/ 3 w 1806"/>
                <a:gd name="T19" fmla="*/ 0 h 816"/>
                <a:gd name="T20" fmla="*/ 3 w 1806"/>
                <a:gd name="T21" fmla="*/ 0 h 8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06"/>
                <a:gd name="T34" fmla="*/ 0 h 816"/>
                <a:gd name="T35" fmla="*/ 1806 w 1806"/>
                <a:gd name="T36" fmla="*/ 816 h 8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06" h="816">
                  <a:moveTo>
                    <a:pt x="241" y="0"/>
                  </a:moveTo>
                  <a:lnTo>
                    <a:pt x="0" y="101"/>
                  </a:lnTo>
                  <a:lnTo>
                    <a:pt x="0" y="172"/>
                  </a:lnTo>
                  <a:lnTo>
                    <a:pt x="1349" y="816"/>
                  </a:lnTo>
                  <a:lnTo>
                    <a:pt x="1779" y="687"/>
                  </a:lnTo>
                  <a:lnTo>
                    <a:pt x="1806" y="570"/>
                  </a:lnTo>
                  <a:lnTo>
                    <a:pt x="1574" y="551"/>
                  </a:lnTo>
                  <a:lnTo>
                    <a:pt x="1344" y="636"/>
                  </a:lnTo>
                  <a:lnTo>
                    <a:pt x="207" y="129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0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010" y="2500"/>
              <a:ext cx="454" cy="360"/>
            </a:xfrm>
            <a:custGeom>
              <a:avLst/>
              <a:gdLst>
                <a:gd name="T0" fmla="*/ 0 w 1360"/>
                <a:gd name="T1" fmla="*/ 1 h 1080"/>
                <a:gd name="T2" fmla="*/ 0 w 1360"/>
                <a:gd name="T3" fmla="*/ 2 h 1080"/>
                <a:gd name="T4" fmla="*/ 0 w 1360"/>
                <a:gd name="T5" fmla="*/ 4 h 1080"/>
                <a:gd name="T6" fmla="*/ 1 w 1360"/>
                <a:gd name="T7" fmla="*/ 5 h 1080"/>
                <a:gd name="T8" fmla="*/ 3 w 1360"/>
                <a:gd name="T9" fmla="*/ 5 h 1080"/>
                <a:gd name="T10" fmla="*/ 10 w 1360"/>
                <a:gd name="T11" fmla="*/ 10 h 1080"/>
                <a:gd name="T12" fmla="*/ 13 w 1360"/>
                <a:gd name="T13" fmla="*/ 13 h 1080"/>
                <a:gd name="T14" fmla="*/ 15 w 1360"/>
                <a:gd name="T15" fmla="*/ 13 h 1080"/>
                <a:gd name="T16" fmla="*/ 15 w 1360"/>
                <a:gd name="T17" fmla="*/ 10 h 1080"/>
                <a:gd name="T18" fmla="*/ 17 w 1360"/>
                <a:gd name="T19" fmla="*/ 6 h 1080"/>
                <a:gd name="T20" fmla="*/ 13 w 1360"/>
                <a:gd name="T21" fmla="*/ 6 h 1080"/>
                <a:gd name="T22" fmla="*/ 1 w 1360"/>
                <a:gd name="T23" fmla="*/ 0 h 1080"/>
                <a:gd name="T24" fmla="*/ 0 w 1360"/>
                <a:gd name="T25" fmla="*/ 1 h 1080"/>
                <a:gd name="T26" fmla="*/ 0 w 1360"/>
                <a:gd name="T27" fmla="*/ 1 h 10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0"/>
                <a:gd name="T43" fmla="*/ 0 h 1080"/>
                <a:gd name="T44" fmla="*/ 1360 w 1360"/>
                <a:gd name="T45" fmla="*/ 1080 h 10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0" h="1080">
                  <a:moveTo>
                    <a:pt x="6" y="59"/>
                  </a:moveTo>
                  <a:lnTo>
                    <a:pt x="0" y="180"/>
                  </a:lnTo>
                  <a:lnTo>
                    <a:pt x="10" y="314"/>
                  </a:lnTo>
                  <a:lnTo>
                    <a:pt x="78" y="384"/>
                  </a:lnTo>
                  <a:lnTo>
                    <a:pt x="226" y="419"/>
                  </a:lnTo>
                  <a:lnTo>
                    <a:pt x="805" y="844"/>
                  </a:lnTo>
                  <a:lnTo>
                    <a:pt x="1060" y="1040"/>
                  </a:lnTo>
                  <a:lnTo>
                    <a:pt x="1244" y="1080"/>
                  </a:lnTo>
                  <a:lnTo>
                    <a:pt x="1219" y="835"/>
                  </a:lnTo>
                  <a:lnTo>
                    <a:pt x="1360" y="465"/>
                  </a:lnTo>
                  <a:lnTo>
                    <a:pt x="1075" y="450"/>
                  </a:lnTo>
                  <a:lnTo>
                    <a:pt x="50" y="0"/>
                  </a:lnTo>
                  <a:lnTo>
                    <a:pt x="6" y="59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3286" y="2193"/>
              <a:ext cx="549" cy="130"/>
            </a:xfrm>
            <a:custGeom>
              <a:avLst/>
              <a:gdLst>
                <a:gd name="T0" fmla="*/ 0 w 1646"/>
                <a:gd name="T1" fmla="*/ 4 h 390"/>
                <a:gd name="T2" fmla="*/ 1 w 1646"/>
                <a:gd name="T3" fmla="*/ 3 h 390"/>
                <a:gd name="T4" fmla="*/ 2 w 1646"/>
                <a:gd name="T5" fmla="*/ 3 h 390"/>
                <a:gd name="T6" fmla="*/ 3 w 1646"/>
                <a:gd name="T7" fmla="*/ 3 h 390"/>
                <a:gd name="T8" fmla="*/ 5 w 1646"/>
                <a:gd name="T9" fmla="*/ 2 h 390"/>
                <a:gd name="T10" fmla="*/ 6 w 1646"/>
                <a:gd name="T11" fmla="*/ 2 h 390"/>
                <a:gd name="T12" fmla="*/ 7 w 1646"/>
                <a:gd name="T13" fmla="*/ 2 h 390"/>
                <a:gd name="T14" fmla="*/ 9 w 1646"/>
                <a:gd name="T15" fmla="*/ 1 h 390"/>
                <a:gd name="T16" fmla="*/ 10 w 1646"/>
                <a:gd name="T17" fmla="*/ 1 h 390"/>
                <a:gd name="T18" fmla="*/ 11 w 1646"/>
                <a:gd name="T19" fmla="*/ 1 h 390"/>
                <a:gd name="T20" fmla="*/ 13 w 1646"/>
                <a:gd name="T21" fmla="*/ 1 h 390"/>
                <a:gd name="T22" fmla="*/ 14 w 1646"/>
                <a:gd name="T23" fmla="*/ 0 h 390"/>
                <a:gd name="T24" fmla="*/ 15 w 1646"/>
                <a:gd name="T25" fmla="*/ 0 h 390"/>
                <a:gd name="T26" fmla="*/ 20 w 1646"/>
                <a:gd name="T27" fmla="*/ 1 h 390"/>
                <a:gd name="T28" fmla="*/ 2 w 1646"/>
                <a:gd name="T29" fmla="*/ 5 h 390"/>
                <a:gd name="T30" fmla="*/ 0 w 1646"/>
                <a:gd name="T31" fmla="*/ 4 h 390"/>
                <a:gd name="T32" fmla="*/ 0 w 1646"/>
                <a:gd name="T33" fmla="*/ 4 h 3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6"/>
                <a:gd name="T52" fmla="*/ 0 h 390"/>
                <a:gd name="T53" fmla="*/ 1646 w 1646"/>
                <a:gd name="T54" fmla="*/ 390 h 39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6" h="390">
                  <a:moveTo>
                    <a:pt x="0" y="292"/>
                  </a:moveTo>
                  <a:lnTo>
                    <a:pt x="53" y="273"/>
                  </a:lnTo>
                  <a:lnTo>
                    <a:pt x="191" y="238"/>
                  </a:lnTo>
                  <a:lnTo>
                    <a:pt x="281" y="216"/>
                  </a:lnTo>
                  <a:lnTo>
                    <a:pt x="383" y="190"/>
                  </a:lnTo>
                  <a:lnTo>
                    <a:pt x="490" y="165"/>
                  </a:lnTo>
                  <a:lnTo>
                    <a:pt x="602" y="139"/>
                  </a:lnTo>
                  <a:lnTo>
                    <a:pt x="715" y="112"/>
                  </a:lnTo>
                  <a:lnTo>
                    <a:pt x="822" y="87"/>
                  </a:lnTo>
                  <a:lnTo>
                    <a:pt x="924" y="64"/>
                  </a:lnTo>
                  <a:lnTo>
                    <a:pt x="1014" y="43"/>
                  </a:lnTo>
                  <a:lnTo>
                    <a:pt x="1150" y="12"/>
                  </a:lnTo>
                  <a:lnTo>
                    <a:pt x="1202" y="0"/>
                  </a:lnTo>
                  <a:lnTo>
                    <a:pt x="1646" y="75"/>
                  </a:lnTo>
                  <a:lnTo>
                    <a:pt x="158" y="39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3279" y="2664"/>
              <a:ext cx="86" cy="139"/>
            </a:xfrm>
            <a:custGeom>
              <a:avLst/>
              <a:gdLst>
                <a:gd name="T0" fmla="*/ 1 w 259"/>
                <a:gd name="T1" fmla="*/ 0 h 417"/>
                <a:gd name="T2" fmla="*/ 3 w 259"/>
                <a:gd name="T3" fmla="*/ 0 h 417"/>
                <a:gd name="T4" fmla="*/ 2 w 259"/>
                <a:gd name="T5" fmla="*/ 3 h 417"/>
                <a:gd name="T6" fmla="*/ 1 w 259"/>
                <a:gd name="T7" fmla="*/ 5 h 417"/>
                <a:gd name="T8" fmla="*/ 0 w 259"/>
                <a:gd name="T9" fmla="*/ 4 h 417"/>
                <a:gd name="T10" fmla="*/ 0 w 259"/>
                <a:gd name="T11" fmla="*/ 1 h 417"/>
                <a:gd name="T12" fmla="*/ 1 w 259"/>
                <a:gd name="T13" fmla="*/ 0 h 417"/>
                <a:gd name="T14" fmla="*/ 1 w 259"/>
                <a:gd name="T15" fmla="*/ 0 h 4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9"/>
                <a:gd name="T25" fmla="*/ 0 h 417"/>
                <a:gd name="T26" fmla="*/ 259 w 259"/>
                <a:gd name="T27" fmla="*/ 417 h 4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9" h="417">
                  <a:moveTo>
                    <a:pt x="75" y="0"/>
                  </a:moveTo>
                  <a:lnTo>
                    <a:pt x="259" y="21"/>
                  </a:lnTo>
                  <a:lnTo>
                    <a:pt x="135" y="241"/>
                  </a:lnTo>
                  <a:lnTo>
                    <a:pt x="110" y="417"/>
                  </a:lnTo>
                  <a:lnTo>
                    <a:pt x="0" y="350"/>
                  </a:lnTo>
                  <a:lnTo>
                    <a:pt x="25" y="8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3216" y="2803"/>
              <a:ext cx="141" cy="82"/>
            </a:xfrm>
            <a:custGeom>
              <a:avLst/>
              <a:gdLst>
                <a:gd name="T0" fmla="*/ 0 w 423"/>
                <a:gd name="T1" fmla="*/ 0 h 247"/>
                <a:gd name="T2" fmla="*/ 2 w 423"/>
                <a:gd name="T3" fmla="*/ 0 h 247"/>
                <a:gd name="T4" fmla="*/ 5 w 423"/>
                <a:gd name="T5" fmla="*/ 2 h 247"/>
                <a:gd name="T6" fmla="*/ 1 w 423"/>
                <a:gd name="T7" fmla="*/ 3 h 247"/>
                <a:gd name="T8" fmla="*/ 0 w 423"/>
                <a:gd name="T9" fmla="*/ 0 h 247"/>
                <a:gd name="T10" fmla="*/ 0 w 423"/>
                <a:gd name="T11" fmla="*/ 0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247"/>
                <a:gd name="T20" fmla="*/ 423 w 423"/>
                <a:gd name="T21" fmla="*/ 247 h 2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247">
                  <a:moveTo>
                    <a:pt x="0" y="16"/>
                  </a:moveTo>
                  <a:lnTo>
                    <a:pt x="174" y="0"/>
                  </a:lnTo>
                  <a:lnTo>
                    <a:pt x="423" y="201"/>
                  </a:lnTo>
                  <a:lnTo>
                    <a:pt x="44" y="24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0EA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177" y="2893"/>
              <a:ext cx="793" cy="250"/>
            </a:xfrm>
            <a:custGeom>
              <a:avLst/>
              <a:gdLst>
                <a:gd name="T0" fmla="*/ 2 w 2378"/>
                <a:gd name="T1" fmla="*/ 4 h 751"/>
                <a:gd name="T2" fmla="*/ 2 w 2378"/>
                <a:gd name="T3" fmla="*/ 6 h 751"/>
                <a:gd name="T4" fmla="*/ 0 w 2378"/>
                <a:gd name="T5" fmla="*/ 7 h 751"/>
                <a:gd name="T6" fmla="*/ 7 w 2378"/>
                <a:gd name="T7" fmla="*/ 9 h 751"/>
                <a:gd name="T8" fmla="*/ 21 w 2378"/>
                <a:gd name="T9" fmla="*/ 8 h 751"/>
                <a:gd name="T10" fmla="*/ 22 w 2378"/>
                <a:gd name="T11" fmla="*/ 8 h 751"/>
                <a:gd name="T12" fmla="*/ 24 w 2378"/>
                <a:gd name="T13" fmla="*/ 8 h 751"/>
                <a:gd name="T14" fmla="*/ 25 w 2378"/>
                <a:gd name="T15" fmla="*/ 8 h 751"/>
                <a:gd name="T16" fmla="*/ 27 w 2378"/>
                <a:gd name="T17" fmla="*/ 7 h 751"/>
                <a:gd name="T18" fmla="*/ 27 w 2378"/>
                <a:gd name="T19" fmla="*/ 7 h 751"/>
                <a:gd name="T20" fmla="*/ 28 w 2378"/>
                <a:gd name="T21" fmla="*/ 7 h 751"/>
                <a:gd name="T22" fmla="*/ 29 w 2378"/>
                <a:gd name="T23" fmla="*/ 6 h 751"/>
                <a:gd name="T24" fmla="*/ 29 w 2378"/>
                <a:gd name="T25" fmla="*/ 6 h 751"/>
                <a:gd name="T26" fmla="*/ 29 w 2378"/>
                <a:gd name="T27" fmla="*/ 2 h 751"/>
                <a:gd name="T28" fmla="*/ 27 w 2378"/>
                <a:gd name="T29" fmla="*/ 0 h 751"/>
                <a:gd name="T30" fmla="*/ 18 w 2378"/>
                <a:gd name="T31" fmla="*/ 2 h 751"/>
                <a:gd name="T32" fmla="*/ 2 w 2378"/>
                <a:gd name="T33" fmla="*/ 4 h 751"/>
                <a:gd name="T34" fmla="*/ 2 w 2378"/>
                <a:gd name="T35" fmla="*/ 4 h 7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78"/>
                <a:gd name="T55" fmla="*/ 0 h 751"/>
                <a:gd name="T56" fmla="*/ 2378 w 2378"/>
                <a:gd name="T57" fmla="*/ 751 h 75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78" h="751">
                  <a:moveTo>
                    <a:pt x="155" y="301"/>
                  </a:moveTo>
                  <a:lnTo>
                    <a:pt x="129" y="450"/>
                  </a:lnTo>
                  <a:lnTo>
                    <a:pt x="0" y="601"/>
                  </a:lnTo>
                  <a:lnTo>
                    <a:pt x="563" y="751"/>
                  </a:lnTo>
                  <a:lnTo>
                    <a:pt x="1684" y="647"/>
                  </a:lnTo>
                  <a:lnTo>
                    <a:pt x="1763" y="616"/>
                  </a:lnTo>
                  <a:lnTo>
                    <a:pt x="1913" y="647"/>
                  </a:lnTo>
                  <a:lnTo>
                    <a:pt x="2042" y="630"/>
                  </a:lnTo>
                  <a:lnTo>
                    <a:pt x="2187" y="607"/>
                  </a:lnTo>
                  <a:lnTo>
                    <a:pt x="2221" y="580"/>
                  </a:lnTo>
                  <a:lnTo>
                    <a:pt x="2276" y="534"/>
                  </a:lnTo>
                  <a:lnTo>
                    <a:pt x="2326" y="490"/>
                  </a:lnTo>
                  <a:lnTo>
                    <a:pt x="2348" y="471"/>
                  </a:lnTo>
                  <a:lnTo>
                    <a:pt x="2378" y="186"/>
                  </a:lnTo>
                  <a:lnTo>
                    <a:pt x="2218" y="0"/>
                  </a:lnTo>
                  <a:lnTo>
                    <a:pt x="1439" y="140"/>
                  </a:lnTo>
                  <a:lnTo>
                    <a:pt x="155" y="301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961" y="2573"/>
              <a:ext cx="1021" cy="577"/>
            </a:xfrm>
            <a:custGeom>
              <a:avLst/>
              <a:gdLst>
                <a:gd name="T0" fmla="*/ 0 w 3063"/>
                <a:gd name="T1" fmla="*/ 0 h 1730"/>
                <a:gd name="T2" fmla="*/ 2 w 3063"/>
                <a:gd name="T3" fmla="*/ 0 h 1730"/>
                <a:gd name="T4" fmla="*/ 3 w 3063"/>
                <a:gd name="T5" fmla="*/ 2 h 1730"/>
                <a:gd name="T6" fmla="*/ 4 w 3063"/>
                <a:gd name="T7" fmla="*/ 3 h 1730"/>
                <a:gd name="T8" fmla="*/ 11 w 3063"/>
                <a:gd name="T9" fmla="*/ 8 h 1730"/>
                <a:gd name="T10" fmla="*/ 8 w 3063"/>
                <a:gd name="T11" fmla="*/ 8 h 1730"/>
                <a:gd name="T12" fmla="*/ 10 w 3063"/>
                <a:gd name="T13" fmla="*/ 12 h 1730"/>
                <a:gd name="T14" fmla="*/ 16 w 3063"/>
                <a:gd name="T15" fmla="*/ 11 h 1730"/>
                <a:gd name="T16" fmla="*/ 20 w 3063"/>
                <a:gd name="T17" fmla="*/ 12 h 1730"/>
                <a:gd name="T18" fmla="*/ 30 w 3063"/>
                <a:gd name="T19" fmla="*/ 9 h 1730"/>
                <a:gd name="T20" fmla="*/ 36 w 3063"/>
                <a:gd name="T21" fmla="*/ 9 h 1730"/>
                <a:gd name="T22" fmla="*/ 38 w 3063"/>
                <a:gd name="T23" fmla="*/ 12 h 1730"/>
                <a:gd name="T24" fmla="*/ 37 w 3063"/>
                <a:gd name="T25" fmla="*/ 18 h 1730"/>
                <a:gd name="T26" fmla="*/ 35 w 3063"/>
                <a:gd name="T27" fmla="*/ 19 h 1730"/>
                <a:gd name="T28" fmla="*/ 31 w 3063"/>
                <a:gd name="T29" fmla="*/ 20 h 1730"/>
                <a:gd name="T30" fmla="*/ 29 w 3063"/>
                <a:gd name="T31" fmla="*/ 20 h 1730"/>
                <a:gd name="T32" fmla="*/ 28 w 3063"/>
                <a:gd name="T33" fmla="*/ 20 h 1730"/>
                <a:gd name="T34" fmla="*/ 14 w 3063"/>
                <a:gd name="T35" fmla="*/ 21 h 1730"/>
                <a:gd name="T36" fmla="*/ 7 w 3063"/>
                <a:gd name="T37" fmla="*/ 20 h 1730"/>
                <a:gd name="T38" fmla="*/ 12 w 3063"/>
                <a:gd name="T39" fmla="*/ 19 h 1730"/>
                <a:gd name="T40" fmla="*/ 32 w 3063"/>
                <a:gd name="T41" fmla="*/ 17 h 1730"/>
                <a:gd name="T42" fmla="*/ 35 w 3063"/>
                <a:gd name="T43" fmla="*/ 17 h 1730"/>
                <a:gd name="T44" fmla="*/ 36 w 3063"/>
                <a:gd name="T45" fmla="*/ 14 h 1730"/>
                <a:gd name="T46" fmla="*/ 36 w 3063"/>
                <a:gd name="T47" fmla="*/ 14 h 1730"/>
                <a:gd name="T48" fmla="*/ 35 w 3063"/>
                <a:gd name="T49" fmla="*/ 13 h 1730"/>
                <a:gd name="T50" fmla="*/ 35 w 3063"/>
                <a:gd name="T51" fmla="*/ 13 h 1730"/>
                <a:gd name="T52" fmla="*/ 35 w 3063"/>
                <a:gd name="T53" fmla="*/ 13 h 1730"/>
                <a:gd name="T54" fmla="*/ 34 w 3063"/>
                <a:gd name="T55" fmla="*/ 12 h 1730"/>
                <a:gd name="T56" fmla="*/ 31 w 3063"/>
                <a:gd name="T57" fmla="*/ 12 h 1730"/>
                <a:gd name="T58" fmla="*/ 29 w 3063"/>
                <a:gd name="T59" fmla="*/ 13 h 1730"/>
                <a:gd name="T60" fmla="*/ 28 w 3063"/>
                <a:gd name="T61" fmla="*/ 13 h 1730"/>
                <a:gd name="T62" fmla="*/ 10 w 3063"/>
                <a:gd name="T63" fmla="*/ 15 h 1730"/>
                <a:gd name="T64" fmla="*/ 9 w 3063"/>
                <a:gd name="T65" fmla="*/ 15 h 1730"/>
                <a:gd name="T66" fmla="*/ 0 w 3063"/>
                <a:gd name="T67" fmla="*/ 1 h 1730"/>
                <a:gd name="T68" fmla="*/ 6 w 3063"/>
                <a:gd name="T69" fmla="*/ 9 h 1730"/>
                <a:gd name="T70" fmla="*/ 0 w 3063"/>
                <a:gd name="T71" fmla="*/ 0 h 1730"/>
                <a:gd name="T72" fmla="*/ 0 w 3063"/>
                <a:gd name="T73" fmla="*/ 0 h 17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63"/>
                <a:gd name="T112" fmla="*/ 0 h 1730"/>
                <a:gd name="T113" fmla="*/ 3063 w 3063"/>
                <a:gd name="T114" fmla="*/ 1730 h 17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63" h="1730">
                  <a:moveTo>
                    <a:pt x="15" y="29"/>
                  </a:moveTo>
                  <a:lnTo>
                    <a:pt x="134" y="0"/>
                  </a:lnTo>
                  <a:lnTo>
                    <a:pt x="205" y="184"/>
                  </a:lnTo>
                  <a:lnTo>
                    <a:pt x="306" y="212"/>
                  </a:lnTo>
                  <a:lnTo>
                    <a:pt x="880" y="630"/>
                  </a:lnTo>
                  <a:lnTo>
                    <a:pt x="669" y="680"/>
                  </a:lnTo>
                  <a:lnTo>
                    <a:pt x="809" y="936"/>
                  </a:lnTo>
                  <a:lnTo>
                    <a:pt x="1284" y="885"/>
                  </a:lnTo>
                  <a:lnTo>
                    <a:pt x="1594" y="980"/>
                  </a:lnTo>
                  <a:lnTo>
                    <a:pt x="2453" y="705"/>
                  </a:lnTo>
                  <a:lnTo>
                    <a:pt x="2883" y="730"/>
                  </a:lnTo>
                  <a:lnTo>
                    <a:pt x="3063" y="970"/>
                  </a:lnTo>
                  <a:lnTo>
                    <a:pt x="3014" y="1427"/>
                  </a:lnTo>
                  <a:lnTo>
                    <a:pt x="2858" y="1555"/>
                  </a:lnTo>
                  <a:lnTo>
                    <a:pt x="2537" y="1614"/>
                  </a:lnTo>
                  <a:lnTo>
                    <a:pt x="2388" y="1581"/>
                  </a:lnTo>
                  <a:lnTo>
                    <a:pt x="2269" y="1620"/>
                  </a:lnTo>
                  <a:lnTo>
                    <a:pt x="1115" y="1730"/>
                  </a:lnTo>
                  <a:lnTo>
                    <a:pt x="561" y="1594"/>
                  </a:lnTo>
                  <a:lnTo>
                    <a:pt x="964" y="1535"/>
                  </a:lnTo>
                  <a:lnTo>
                    <a:pt x="2554" y="1409"/>
                  </a:lnTo>
                  <a:lnTo>
                    <a:pt x="2808" y="1395"/>
                  </a:lnTo>
                  <a:lnTo>
                    <a:pt x="2908" y="1160"/>
                  </a:lnTo>
                  <a:lnTo>
                    <a:pt x="2892" y="1133"/>
                  </a:lnTo>
                  <a:lnTo>
                    <a:pt x="2855" y="1074"/>
                  </a:lnTo>
                  <a:lnTo>
                    <a:pt x="2834" y="1042"/>
                  </a:lnTo>
                  <a:lnTo>
                    <a:pt x="2815" y="1012"/>
                  </a:lnTo>
                  <a:lnTo>
                    <a:pt x="2788" y="980"/>
                  </a:lnTo>
                  <a:lnTo>
                    <a:pt x="2536" y="1006"/>
                  </a:lnTo>
                  <a:lnTo>
                    <a:pt x="2372" y="1029"/>
                  </a:lnTo>
                  <a:lnTo>
                    <a:pt x="2298" y="1040"/>
                  </a:lnTo>
                  <a:lnTo>
                    <a:pt x="784" y="1215"/>
                  </a:lnTo>
                  <a:lnTo>
                    <a:pt x="703" y="1237"/>
                  </a:lnTo>
                  <a:lnTo>
                    <a:pt x="0" y="119"/>
                  </a:lnTo>
                  <a:lnTo>
                    <a:pt x="459" y="710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rgbClr val="7A7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660" y="2798"/>
              <a:ext cx="198" cy="60"/>
            </a:xfrm>
            <a:custGeom>
              <a:avLst/>
              <a:gdLst>
                <a:gd name="T0" fmla="*/ 0 w 593"/>
                <a:gd name="T1" fmla="*/ 2 h 178"/>
                <a:gd name="T2" fmla="*/ 5 w 593"/>
                <a:gd name="T3" fmla="*/ 2 h 178"/>
                <a:gd name="T4" fmla="*/ 7 w 593"/>
                <a:gd name="T5" fmla="*/ 2 h 178"/>
                <a:gd name="T6" fmla="*/ 6 w 593"/>
                <a:gd name="T7" fmla="*/ 1 h 178"/>
                <a:gd name="T8" fmla="*/ 7 w 593"/>
                <a:gd name="T9" fmla="*/ 0 h 178"/>
                <a:gd name="T10" fmla="*/ 5 w 593"/>
                <a:gd name="T11" fmla="*/ 0 h 178"/>
                <a:gd name="T12" fmla="*/ 2 w 593"/>
                <a:gd name="T13" fmla="*/ 2 h 178"/>
                <a:gd name="T14" fmla="*/ 0 w 593"/>
                <a:gd name="T15" fmla="*/ 2 h 178"/>
                <a:gd name="T16" fmla="*/ 0 w 593"/>
                <a:gd name="T17" fmla="*/ 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3"/>
                <a:gd name="T28" fmla="*/ 0 h 178"/>
                <a:gd name="T29" fmla="*/ 593 w 593"/>
                <a:gd name="T30" fmla="*/ 178 h 1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3" h="178">
                  <a:moveTo>
                    <a:pt x="0" y="178"/>
                  </a:moveTo>
                  <a:lnTo>
                    <a:pt x="423" y="161"/>
                  </a:lnTo>
                  <a:lnTo>
                    <a:pt x="593" y="142"/>
                  </a:lnTo>
                  <a:lnTo>
                    <a:pt x="519" y="68"/>
                  </a:lnTo>
                  <a:lnTo>
                    <a:pt x="546" y="0"/>
                  </a:lnTo>
                  <a:lnTo>
                    <a:pt x="380" y="29"/>
                  </a:lnTo>
                  <a:lnTo>
                    <a:pt x="155" y="12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948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267" y="2644"/>
              <a:ext cx="88" cy="159"/>
            </a:xfrm>
            <a:custGeom>
              <a:avLst/>
              <a:gdLst>
                <a:gd name="T0" fmla="*/ 0 w 264"/>
                <a:gd name="T1" fmla="*/ 5 h 477"/>
                <a:gd name="T2" fmla="*/ 0 w 264"/>
                <a:gd name="T3" fmla="*/ 3 h 477"/>
                <a:gd name="T4" fmla="*/ 1 w 264"/>
                <a:gd name="T5" fmla="*/ 1 h 477"/>
                <a:gd name="T6" fmla="*/ 1 w 264"/>
                <a:gd name="T7" fmla="*/ 0 h 477"/>
                <a:gd name="T8" fmla="*/ 3 w 264"/>
                <a:gd name="T9" fmla="*/ 1 h 477"/>
                <a:gd name="T10" fmla="*/ 3 w 264"/>
                <a:gd name="T11" fmla="*/ 1 h 477"/>
                <a:gd name="T12" fmla="*/ 1 w 264"/>
                <a:gd name="T13" fmla="*/ 2 h 477"/>
                <a:gd name="T14" fmla="*/ 1 w 264"/>
                <a:gd name="T15" fmla="*/ 3 h 477"/>
                <a:gd name="T16" fmla="*/ 1 w 264"/>
                <a:gd name="T17" fmla="*/ 5 h 477"/>
                <a:gd name="T18" fmla="*/ 2 w 264"/>
                <a:gd name="T19" fmla="*/ 6 h 477"/>
                <a:gd name="T20" fmla="*/ 0 w 264"/>
                <a:gd name="T21" fmla="*/ 5 h 477"/>
                <a:gd name="T22" fmla="*/ 0 w 264"/>
                <a:gd name="T23" fmla="*/ 5 h 4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4"/>
                <a:gd name="T37" fmla="*/ 0 h 477"/>
                <a:gd name="T38" fmla="*/ 264 w 264"/>
                <a:gd name="T39" fmla="*/ 477 h 47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4" h="477">
                  <a:moveTo>
                    <a:pt x="9" y="420"/>
                  </a:moveTo>
                  <a:lnTo>
                    <a:pt x="0" y="266"/>
                  </a:lnTo>
                  <a:lnTo>
                    <a:pt x="59" y="96"/>
                  </a:lnTo>
                  <a:lnTo>
                    <a:pt x="109" y="0"/>
                  </a:lnTo>
                  <a:lnTo>
                    <a:pt x="264" y="81"/>
                  </a:lnTo>
                  <a:lnTo>
                    <a:pt x="214" y="106"/>
                  </a:lnTo>
                  <a:lnTo>
                    <a:pt x="119" y="131"/>
                  </a:lnTo>
                  <a:lnTo>
                    <a:pt x="73" y="245"/>
                  </a:lnTo>
                  <a:lnTo>
                    <a:pt x="73" y="366"/>
                  </a:lnTo>
                  <a:lnTo>
                    <a:pt x="144" y="477"/>
                  </a:lnTo>
                  <a:lnTo>
                    <a:pt x="9" y="420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283" y="2186"/>
              <a:ext cx="462" cy="165"/>
            </a:xfrm>
            <a:custGeom>
              <a:avLst/>
              <a:gdLst>
                <a:gd name="T0" fmla="*/ 0 w 1385"/>
                <a:gd name="T1" fmla="*/ 4 h 496"/>
                <a:gd name="T2" fmla="*/ 14 w 1385"/>
                <a:gd name="T3" fmla="*/ 0 h 496"/>
                <a:gd name="T4" fmla="*/ 16 w 1385"/>
                <a:gd name="T5" fmla="*/ 0 h 496"/>
                <a:gd name="T6" fmla="*/ 3 w 1385"/>
                <a:gd name="T7" fmla="*/ 4 h 496"/>
                <a:gd name="T8" fmla="*/ 17 w 1385"/>
                <a:gd name="T9" fmla="*/ 1 h 496"/>
                <a:gd name="T10" fmla="*/ 4 w 1385"/>
                <a:gd name="T11" fmla="*/ 6 h 496"/>
                <a:gd name="T12" fmla="*/ 0 w 1385"/>
                <a:gd name="T13" fmla="*/ 4 h 496"/>
                <a:gd name="T14" fmla="*/ 0 w 1385"/>
                <a:gd name="T15" fmla="*/ 4 h 4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5"/>
                <a:gd name="T25" fmla="*/ 0 h 496"/>
                <a:gd name="T26" fmla="*/ 1385 w 1385"/>
                <a:gd name="T27" fmla="*/ 496 h 4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5" h="496">
                  <a:moveTo>
                    <a:pt x="0" y="297"/>
                  </a:moveTo>
                  <a:lnTo>
                    <a:pt x="1110" y="0"/>
                  </a:lnTo>
                  <a:lnTo>
                    <a:pt x="1255" y="31"/>
                  </a:lnTo>
                  <a:lnTo>
                    <a:pt x="269" y="309"/>
                  </a:lnTo>
                  <a:lnTo>
                    <a:pt x="1385" y="121"/>
                  </a:lnTo>
                  <a:lnTo>
                    <a:pt x="291" y="496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184" y="2785"/>
              <a:ext cx="198" cy="100"/>
            </a:xfrm>
            <a:custGeom>
              <a:avLst/>
              <a:gdLst>
                <a:gd name="T0" fmla="*/ 0 w 595"/>
                <a:gd name="T1" fmla="*/ 1 h 300"/>
                <a:gd name="T2" fmla="*/ 2 w 595"/>
                <a:gd name="T3" fmla="*/ 0 h 300"/>
                <a:gd name="T4" fmla="*/ 5 w 595"/>
                <a:gd name="T5" fmla="*/ 2 h 300"/>
                <a:gd name="T6" fmla="*/ 7 w 595"/>
                <a:gd name="T7" fmla="*/ 3 h 300"/>
                <a:gd name="T8" fmla="*/ 6 w 595"/>
                <a:gd name="T9" fmla="*/ 3 h 300"/>
                <a:gd name="T10" fmla="*/ 5 w 595"/>
                <a:gd name="T11" fmla="*/ 2 h 300"/>
                <a:gd name="T12" fmla="*/ 4 w 595"/>
                <a:gd name="T13" fmla="*/ 1 h 300"/>
                <a:gd name="T14" fmla="*/ 2 w 595"/>
                <a:gd name="T15" fmla="*/ 1 h 300"/>
                <a:gd name="T16" fmla="*/ 2 w 595"/>
                <a:gd name="T17" fmla="*/ 4 h 300"/>
                <a:gd name="T18" fmla="*/ 0 w 595"/>
                <a:gd name="T19" fmla="*/ 1 h 300"/>
                <a:gd name="T20" fmla="*/ 0 w 595"/>
                <a:gd name="T21" fmla="*/ 1 h 3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5"/>
                <a:gd name="T34" fmla="*/ 0 h 300"/>
                <a:gd name="T35" fmla="*/ 595 w 595"/>
                <a:gd name="T36" fmla="*/ 300 h 3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5" h="300">
                  <a:moveTo>
                    <a:pt x="0" y="44"/>
                  </a:moveTo>
                  <a:lnTo>
                    <a:pt x="187" y="0"/>
                  </a:lnTo>
                  <a:lnTo>
                    <a:pt x="428" y="131"/>
                  </a:lnTo>
                  <a:lnTo>
                    <a:pt x="595" y="251"/>
                  </a:lnTo>
                  <a:lnTo>
                    <a:pt x="490" y="269"/>
                  </a:lnTo>
                  <a:lnTo>
                    <a:pt x="375" y="193"/>
                  </a:lnTo>
                  <a:lnTo>
                    <a:pt x="291" y="109"/>
                  </a:lnTo>
                  <a:lnTo>
                    <a:pt x="155" y="94"/>
                  </a:lnTo>
                  <a:lnTo>
                    <a:pt x="140" y="30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B8AD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493" y="2413"/>
              <a:ext cx="151" cy="403"/>
            </a:xfrm>
            <a:custGeom>
              <a:avLst/>
              <a:gdLst>
                <a:gd name="T0" fmla="*/ 1 w 452"/>
                <a:gd name="T1" fmla="*/ 1 h 1211"/>
                <a:gd name="T2" fmla="*/ 4 w 452"/>
                <a:gd name="T3" fmla="*/ 0 h 1211"/>
                <a:gd name="T4" fmla="*/ 6 w 452"/>
                <a:gd name="T5" fmla="*/ 1 h 1211"/>
                <a:gd name="T6" fmla="*/ 4 w 452"/>
                <a:gd name="T7" fmla="*/ 10 h 1211"/>
                <a:gd name="T8" fmla="*/ 2 w 452"/>
                <a:gd name="T9" fmla="*/ 11 h 1211"/>
                <a:gd name="T10" fmla="*/ 2 w 452"/>
                <a:gd name="T11" fmla="*/ 15 h 1211"/>
                <a:gd name="T12" fmla="*/ 1 w 452"/>
                <a:gd name="T13" fmla="*/ 13 h 1211"/>
                <a:gd name="T14" fmla="*/ 1 w 452"/>
                <a:gd name="T15" fmla="*/ 12 h 1211"/>
                <a:gd name="T16" fmla="*/ 0 w 452"/>
                <a:gd name="T17" fmla="*/ 10 h 1211"/>
                <a:gd name="T18" fmla="*/ 0 w 452"/>
                <a:gd name="T19" fmla="*/ 10 h 1211"/>
                <a:gd name="T20" fmla="*/ 0 w 452"/>
                <a:gd name="T21" fmla="*/ 10 h 1211"/>
                <a:gd name="T22" fmla="*/ 0 w 452"/>
                <a:gd name="T23" fmla="*/ 9 h 1211"/>
                <a:gd name="T24" fmla="*/ 0 w 452"/>
                <a:gd name="T25" fmla="*/ 7 h 1211"/>
                <a:gd name="T26" fmla="*/ 1 w 452"/>
                <a:gd name="T27" fmla="*/ 5 h 1211"/>
                <a:gd name="T28" fmla="*/ 1 w 452"/>
                <a:gd name="T29" fmla="*/ 4 h 1211"/>
                <a:gd name="T30" fmla="*/ 0 w 452"/>
                <a:gd name="T31" fmla="*/ 1 h 1211"/>
                <a:gd name="T32" fmla="*/ 1 w 452"/>
                <a:gd name="T33" fmla="*/ 1 h 1211"/>
                <a:gd name="T34" fmla="*/ 1 w 452"/>
                <a:gd name="T35" fmla="*/ 1 h 1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2"/>
                <a:gd name="T55" fmla="*/ 0 h 1211"/>
                <a:gd name="T56" fmla="*/ 452 w 452"/>
                <a:gd name="T57" fmla="*/ 1211 h 1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2" h="1211">
                  <a:moveTo>
                    <a:pt x="71" y="96"/>
                  </a:moveTo>
                  <a:lnTo>
                    <a:pt x="362" y="0"/>
                  </a:lnTo>
                  <a:lnTo>
                    <a:pt x="452" y="110"/>
                  </a:lnTo>
                  <a:lnTo>
                    <a:pt x="322" y="776"/>
                  </a:lnTo>
                  <a:lnTo>
                    <a:pt x="186" y="896"/>
                  </a:lnTo>
                  <a:lnTo>
                    <a:pt x="182" y="1211"/>
                  </a:lnTo>
                  <a:lnTo>
                    <a:pt x="71" y="1086"/>
                  </a:lnTo>
                  <a:lnTo>
                    <a:pt x="49" y="941"/>
                  </a:lnTo>
                  <a:lnTo>
                    <a:pt x="27" y="841"/>
                  </a:lnTo>
                  <a:lnTo>
                    <a:pt x="5" y="794"/>
                  </a:lnTo>
                  <a:lnTo>
                    <a:pt x="0" y="772"/>
                  </a:lnTo>
                  <a:lnTo>
                    <a:pt x="5" y="716"/>
                  </a:lnTo>
                  <a:lnTo>
                    <a:pt x="30" y="549"/>
                  </a:lnTo>
                  <a:lnTo>
                    <a:pt x="61" y="382"/>
                  </a:lnTo>
                  <a:lnTo>
                    <a:pt x="77" y="305"/>
                  </a:lnTo>
                  <a:lnTo>
                    <a:pt x="37" y="121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FF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3510" y="2396"/>
              <a:ext cx="158" cy="430"/>
            </a:xfrm>
            <a:custGeom>
              <a:avLst/>
              <a:gdLst>
                <a:gd name="T0" fmla="*/ 0 w 474"/>
                <a:gd name="T1" fmla="*/ 1 h 1290"/>
                <a:gd name="T2" fmla="*/ 5 w 474"/>
                <a:gd name="T3" fmla="*/ 0 h 1290"/>
                <a:gd name="T4" fmla="*/ 6 w 474"/>
                <a:gd name="T5" fmla="*/ 3 h 1290"/>
                <a:gd name="T6" fmla="*/ 4 w 474"/>
                <a:gd name="T7" fmla="*/ 9 h 1290"/>
                <a:gd name="T8" fmla="*/ 5 w 474"/>
                <a:gd name="T9" fmla="*/ 12 h 1290"/>
                <a:gd name="T10" fmla="*/ 3 w 474"/>
                <a:gd name="T11" fmla="*/ 12 h 1290"/>
                <a:gd name="T12" fmla="*/ 2 w 474"/>
                <a:gd name="T13" fmla="*/ 16 h 1290"/>
                <a:gd name="T14" fmla="*/ 1 w 474"/>
                <a:gd name="T15" fmla="*/ 13 h 1290"/>
                <a:gd name="T16" fmla="*/ 0 w 474"/>
                <a:gd name="T17" fmla="*/ 10 h 1290"/>
                <a:gd name="T18" fmla="*/ 1 w 474"/>
                <a:gd name="T19" fmla="*/ 6 h 1290"/>
                <a:gd name="T20" fmla="*/ 0 w 474"/>
                <a:gd name="T21" fmla="*/ 4 h 1290"/>
                <a:gd name="T22" fmla="*/ 2 w 474"/>
                <a:gd name="T23" fmla="*/ 3 h 1290"/>
                <a:gd name="T24" fmla="*/ 3 w 474"/>
                <a:gd name="T25" fmla="*/ 3 h 1290"/>
                <a:gd name="T26" fmla="*/ 2 w 474"/>
                <a:gd name="T27" fmla="*/ 4 h 1290"/>
                <a:gd name="T28" fmla="*/ 3 w 474"/>
                <a:gd name="T29" fmla="*/ 5 h 1290"/>
                <a:gd name="T30" fmla="*/ 1 w 474"/>
                <a:gd name="T31" fmla="*/ 9 h 1290"/>
                <a:gd name="T32" fmla="*/ 2 w 474"/>
                <a:gd name="T33" fmla="*/ 8 h 1290"/>
                <a:gd name="T34" fmla="*/ 1 w 474"/>
                <a:gd name="T35" fmla="*/ 11 h 1290"/>
                <a:gd name="T36" fmla="*/ 3 w 474"/>
                <a:gd name="T37" fmla="*/ 10 h 1290"/>
                <a:gd name="T38" fmla="*/ 3 w 474"/>
                <a:gd name="T39" fmla="*/ 7 h 1290"/>
                <a:gd name="T40" fmla="*/ 3 w 474"/>
                <a:gd name="T41" fmla="*/ 6 h 1290"/>
                <a:gd name="T42" fmla="*/ 4 w 474"/>
                <a:gd name="T43" fmla="*/ 4 h 1290"/>
                <a:gd name="T44" fmla="*/ 4 w 474"/>
                <a:gd name="T45" fmla="*/ 4 h 1290"/>
                <a:gd name="T46" fmla="*/ 4 w 474"/>
                <a:gd name="T47" fmla="*/ 2 h 1290"/>
                <a:gd name="T48" fmla="*/ 2 w 474"/>
                <a:gd name="T49" fmla="*/ 2 h 1290"/>
                <a:gd name="T50" fmla="*/ 2 w 474"/>
                <a:gd name="T51" fmla="*/ 1 h 1290"/>
                <a:gd name="T52" fmla="*/ 0 w 474"/>
                <a:gd name="T53" fmla="*/ 2 h 1290"/>
                <a:gd name="T54" fmla="*/ 0 w 474"/>
                <a:gd name="T55" fmla="*/ 1 h 1290"/>
                <a:gd name="T56" fmla="*/ 0 w 474"/>
                <a:gd name="T57" fmla="*/ 1 h 12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4"/>
                <a:gd name="T88" fmla="*/ 0 h 1290"/>
                <a:gd name="T89" fmla="*/ 474 w 474"/>
                <a:gd name="T90" fmla="*/ 1290 h 12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4" h="1290">
                  <a:moveTo>
                    <a:pt x="0" y="109"/>
                  </a:moveTo>
                  <a:lnTo>
                    <a:pt x="369" y="0"/>
                  </a:lnTo>
                  <a:lnTo>
                    <a:pt x="474" y="214"/>
                  </a:lnTo>
                  <a:lnTo>
                    <a:pt x="310" y="689"/>
                  </a:lnTo>
                  <a:lnTo>
                    <a:pt x="434" y="1005"/>
                  </a:lnTo>
                  <a:lnTo>
                    <a:pt x="230" y="959"/>
                  </a:lnTo>
                  <a:lnTo>
                    <a:pt x="140" y="1290"/>
                  </a:lnTo>
                  <a:lnTo>
                    <a:pt x="57" y="1026"/>
                  </a:lnTo>
                  <a:lnTo>
                    <a:pt x="15" y="779"/>
                  </a:lnTo>
                  <a:lnTo>
                    <a:pt x="90" y="509"/>
                  </a:lnTo>
                  <a:lnTo>
                    <a:pt x="34" y="304"/>
                  </a:lnTo>
                  <a:lnTo>
                    <a:pt x="124" y="214"/>
                  </a:lnTo>
                  <a:lnTo>
                    <a:pt x="230" y="244"/>
                  </a:lnTo>
                  <a:lnTo>
                    <a:pt x="190" y="339"/>
                  </a:lnTo>
                  <a:lnTo>
                    <a:pt x="264" y="390"/>
                  </a:lnTo>
                  <a:lnTo>
                    <a:pt x="115" y="689"/>
                  </a:lnTo>
                  <a:lnTo>
                    <a:pt x="190" y="675"/>
                  </a:lnTo>
                  <a:lnTo>
                    <a:pt x="115" y="900"/>
                  </a:lnTo>
                  <a:lnTo>
                    <a:pt x="214" y="785"/>
                  </a:lnTo>
                  <a:lnTo>
                    <a:pt x="260" y="555"/>
                  </a:lnTo>
                  <a:lnTo>
                    <a:pt x="260" y="484"/>
                  </a:lnTo>
                  <a:lnTo>
                    <a:pt x="339" y="314"/>
                  </a:lnTo>
                  <a:lnTo>
                    <a:pt x="285" y="300"/>
                  </a:lnTo>
                  <a:lnTo>
                    <a:pt x="304" y="170"/>
                  </a:lnTo>
                  <a:lnTo>
                    <a:pt x="180" y="149"/>
                  </a:lnTo>
                  <a:lnTo>
                    <a:pt x="199" y="99"/>
                  </a:lnTo>
                  <a:lnTo>
                    <a:pt x="25" y="195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FF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3022" y="2563"/>
              <a:ext cx="265" cy="228"/>
            </a:xfrm>
            <a:custGeom>
              <a:avLst/>
              <a:gdLst>
                <a:gd name="T0" fmla="*/ 0 w 794"/>
                <a:gd name="T1" fmla="*/ 2 h 686"/>
                <a:gd name="T2" fmla="*/ 1 w 794"/>
                <a:gd name="T3" fmla="*/ 0 h 686"/>
                <a:gd name="T4" fmla="*/ 2 w 794"/>
                <a:gd name="T5" fmla="*/ 0 h 686"/>
                <a:gd name="T6" fmla="*/ 2 w 794"/>
                <a:gd name="T7" fmla="*/ 1 h 686"/>
                <a:gd name="T8" fmla="*/ 4 w 794"/>
                <a:gd name="T9" fmla="*/ 4 h 686"/>
                <a:gd name="T10" fmla="*/ 8 w 794"/>
                <a:gd name="T11" fmla="*/ 6 h 686"/>
                <a:gd name="T12" fmla="*/ 10 w 794"/>
                <a:gd name="T13" fmla="*/ 4 h 686"/>
                <a:gd name="T14" fmla="*/ 9 w 794"/>
                <a:gd name="T15" fmla="*/ 8 h 686"/>
                <a:gd name="T16" fmla="*/ 1 w 794"/>
                <a:gd name="T17" fmla="*/ 3 h 686"/>
                <a:gd name="T18" fmla="*/ 0 w 794"/>
                <a:gd name="T19" fmla="*/ 3 h 686"/>
                <a:gd name="T20" fmla="*/ 0 w 794"/>
                <a:gd name="T21" fmla="*/ 2 h 686"/>
                <a:gd name="T22" fmla="*/ 0 w 794"/>
                <a:gd name="T23" fmla="*/ 2 h 6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4"/>
                <a:gd name="T37" fmla="*/ 0 h 686"/>
                <a:gd name="T38" fmla="*/ 794 w 794"/>
                <a:gd name="T39" fmla="*/ 686 h 6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4" h="686">
                  <a:moveTo>
                    <a:pt x="0" y="136"/>
                  </a:moveTo>
                  <a:lnTo>
                    <a:pt x="60" y="40"/>
                  </a:lnTo>
                  <a:lnTo>
                    <a:pt x="134" y="0"/>
                  </a:lnTo>
                  <a:lnTo>
                    <a:pt x="144" y="96"/>
                  </a:lnTo>
                  <a:lnTo>
                    <a:pt x="349" y="291"/>
                  </a:lnTo>
                  <a:lnTo>
                    <a:pt x="653" y="466"/>
                  </a:lnTo>
                  <a:lnTo>
                    <a:pt x="794" y="341"/>
                  </a:lnTo>
                  <a:lnTo>
                    <a:pt x="714" y="686"/>
                  </a:lnTo>
                  <a:lnTo>
                    <a:pt x="100" y="230"/>
                  </a:lnTo>
                  <a:lnTo>
                    <a:pt x="20" y="215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3016" y="2503"/>
              <a:ext cx="301" cy="173"/>
            </a:xfrm>
            <a:custGeom>
              <a:avLst/>
              <a:gdLst>
                <a:gd name="T0" fmla="*/ 0 w 902"/>
                <a:gd name="T1" fmla="*/ 0 h 521"/>
                <a:gd name="T2" fmla="*/ 0 w 902"/>
                <a:gd name="T3" fmla="*/ 1 h 521"/>
                <a:gd name="T4" fmla="*/ 2 w 902"/>
                <a:gd name="T5" fmla="*/ 1 h 521"/>
                <a:gd name="T6" fmla="*/ 9 w 902"/>
                <a:gd name="T7" fmla="*/ 5 h 521"/>
                <a:gd name="T8" fmla="*/ 10 w 902"/>
                <a:gd name="T9" fmla="*/ 6 h 521"/>
                <a:gd name="T10" fmla="*/ 11 w 902"/>
                <a:gd name="T11" fmla="*/ 5 h 521"/>
                <a:gd name="T12" fmla="*/ 1 w 902"/>
                <a:gd name="T13" fmla="*/ 0 h 521"/>
                <a:gd name="T14" fmla="*/ 0 w 902"/>
                <a:gd name="T15" fmla="*/ 0 h 521"/>
                <a:gd name="T16" fmla="*/ 0 w 902"/>
                <a:gd name="T17" fmla="*/ 0 h 5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02"/>
                <a:gd name="T28" fmla="*/ 0 h 521"/>
                <a:gd name="T29" fmla="*/ 902 w 902"/>
                <a:gd name="T30" fmla="*/ 521 h 5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02" h="521">
                  <a:moveTo>
                    <a:pt x="32" y="40"/>
                  </a:moveTo>
                  <a:lnTo>
                    <a:pt x="0" y="102"/>
                  </a:lnTo>
                  <a:lnTo>
                    <a:pt x="143" y="121"/>
                  </a:lnTo>
                  <a:lnTo>
                    <a:pt x="767" y="446"/>
                  </a:lnTo>
                  <a:lnTo>
                    <a:pt x="812" y="521"/>
                  </a:lnTo>
                  <a:lnTo>
                    <a:pt x="902" y="435"/>
                  </a:lnTo>
                  <a:lnTo>
                    <a:pt x="93" y="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3327" y="2600"/>
              <a:ext cx="753" cy="300"/>
            </a:xfrm>
            <a:custGeom>
              <a:avLst/>
              <a:gdLst>
                <a:gd name="T0" fmla="*/ 0 w 2259"/>
                <a:gd name="T1" fmla="*/ 6 h 900"/>
                <a:gd name="T2" fmla="*/ 1 w 2259"/>
                <a:gd name="T3" fmla="*/ 8 h 900"/>
                <a:gd name="T4" fmla="*/ 3 w 2259"/>
                <a:gd name="T5" fmla="*/ 9 h 900"/>
                <a:gd name="T6" fmla="*/ 3 w 2259"/>
                <a:gd name="T7" fmla="*/ 6 h 900"/>
                <a:gd name="T8" fmla="*/ 4 w 2259"/>
                <a:gd name="T9" fmla="*/ 4 h 900"/>
                <a:gd name="T10" fmla="*/ 2 w 2259"/>
                <a:gd name="T11" fmla="*/ 4 h 900"/>
                <a:gd name="T12" fmla="*/ 2 w 2259"/>
                <a:gd name="T13" fmla="*/ 5 h 900"/>
                <a:gd name="T14" fmla="*/ 2 w 2259"/>
                <a:gd name="T15" fmla="*/ 4 h 900"/>
                <a:gd name="T16" fmla="*/ 2 w 2259"/>
                <a:gd name="T17" fmla="*/ 2 h 900"/>
                <a:gd name="T18" fmla="*/ 6 w 2259"/>
                <a:gd name="T19" fmla="*/ 0 h 900"/>
                <a:gd name="T20" fmla="*/ 6 w 2259"/>
                <a:gd name="T21" fmla="*/ 3 h 900"/>
                <a:gd name="T22" fmla="*/ 5 w 2259"/>
                <a:gd name="T23" fmla="*/ 3 h 900"/>
                <a:gd name="T24" fmla="*/ 5 w 2259"/>
                <a:gd name="T25" fmla="*/ 7 h 900"/>
                <a:gd name="T26" fmla="*/ 6 w 2259"/>
                <a:gd name="T27" fmla="*/ 9 h 900"/>
                <a:gd name="T28" fmla="*/ 23 w 2259"/>
                <a:gd name="T29" fmla="*/ 4 h 900"/>
                <a:gd name="T30" fmla="*/ 22 w 2259"/>
                <a:gd name="T31" fmla="*/ 1 h 900"/>
                <a:gd name="T32" fmla="*/ 28 w 2259"/>
                <a:gd name="T33" fmla="*/ 4 h 900"/>
                <a:gd name="T34" fmla="*/ 27 w 2259"/>
                <a:gd name="T35" fmla="*/ 4 h 900"/>
                <a:gd name="T36" fmla="*/ 6 w 2259"/>
                <a:gd name="T37" fmla="*/ 11 h 900"/>
                <a:gd name="T38" fmla="*/ 4 w 2259"/>
                <a:gd name="T39" fmla="*/ 11 h 900"/>
                <a:gd name="T40" fmla="*/ 1 w 2259"/>
                <a:gd name="T41" fmla="*/ 9 h 900"/>
                <a:gd name="T42" fmla="*/ 0 w 2259"/>
                <a:gd name="T43" fmla="*/ 7 h 900"/>
                <a:gd name="T44" fmla="*/ 0 w 2259"/>
                <a:gd name="T45" fmla="*/ 6 h 900"/>
                <a:gd name="T46" fmla="*/ 0 w 2259"/>
                <a:gd name="T47" fmla="*/ 6 h 9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59"/>
                <a:gd name="T73" fmla="*/ 0 h 900"/>
                <a:gd name="T74" fmla="*/ 2259 w 2259"/>
                <a:gd name="T75" fmla="*/ 900 h 90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59" h="900">
                  <a:moveTo>
                    <a:pt x="11" y="515"/>
                  </a:moveTo>
                  <a:lnTo>
                    <a:pt x="90" y="655"/>
                  </a:lnTo>
                  <a:lnTo>
                    <a:pt x="226" y="709"/>
                  </a:lnTo>
                  <a:lnTo>
                    <a:pt x="231" y="510"/>
                  </a:lnTo>
                  <a:lnTo>
                    <a:pt x="321" y="284"/>
                  </a:lnTo>
                  <a:lnTo>
                    <a:pt x="201" y="345"/>
                  </a:lnTo>
                  <a:lnTo>
                    <a:pt x="155" y="379"/>
                  </a:lnTo>
                  <a:lnTo>
                    <a:pt x="141" y="315"/>
                  </a:lnTo>
                  <a:lnTo>
                    <a:pt x="146" y="184"/>
                  </a:lnTo>
                  <a:lnTo>
                    <a:pt x="511" y="0"/>
                  </a:lnTo>
                  <a:lnTo>
                    <a:pt x="504" y="233"/>
                  </a:lnTo>
                  <a:lnTo>
                    <a:pt x="437" y="283"/>
                  </a:lnTo>
                  <a:lnTo>
                    <a:pt x="390" y="540"/>
                  </a:lnTo>
                  <a:lnTo>
                    <a:pt x="481" y="730"/>
                  </a:lnTo>
                  <a:lnTo>
                    <a:pt x="1885" y="305"/>
                  </a:lnTo>
                  <a:lnTo>
                    <a:pt x="1780" y="100"/>
                  </a:lnTo>
                  <a:lnTo>
                    <a:pt x="2259" y="299"/>
                  </a:lnTo>
                  <a:lnTo>
                    <a:pt x="2179" y="355"/>
                  </a:lnTo>
                  <a:lnTo>
                    <a:pt x="496" y="900"/>
                  </a:lnTo>
                  <a:lnTo>
                    <a:pt x="349" y="864"/>
                  </a:lnTo>
                  <a:lnTo>
                    <a:pt x="46" y="740"/>
                  </a:lnTo>
                  <a:lnTo>
                    <a:pt x="0" y="600"/>
                  </a:lnTo>
                  <a:lnTo>
                    <a:pt x="11" y="515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3610" y="2471"/>
              <a:ext cx="447" cy="195"/>
            </a:xfrm>
            <a:custGeom>
              <a:avLst/>
              <a:gdLst>
                <a:gd name="T0" fmla="*/ 1 w 1340"/>
                <a:gd name="T1" fmla="*/ 3 h 586"/>
                <a:gd name="T2" fmla="*/ 8 w 1340"/>
                <a:gd name="T3" fmla="*/ 0 h 586"/>
                <a:gd name="T4" fmla="*/ 17 w 1340"/>
                <a:gd name="T5" fmla="*/ 2 h 586"/>
                <a:gd name="T6" fmla="*/ 15 w 1340"/>
                <a:gd name="T7" fmla="*/ 3 h 586"/>
                <a:gd name="T8" fmla="*/ 0 w 1340"/>
                <a:gd name="T9" fmla="*/ 7 h 586"/>
                <a:gd name="T10" fmla="*/ 0 w 1340"/>
                <a:gd name="T11" fmla="*/ 5 h 586"/>
                <a:gd name="T12" fmla="*/ 1 w 1340"/>
                <a:gd name="T13" fmla="*/ 3 h 586"/>
                <a:gd name="T14" fmla="*/ 1 w 1340"/>
                <a:gd name="T15" fmla="*/ 3 h 5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0"/>
                <a:gd name="T25" fmla="*/ 0 h 586"/>
                <a:gd name="T26" fmla="*/ 1340 w 1340"/>
                <a:gd name="T27" fmla="*/ 586 h 5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0" h="586">
                  <a:moveTo>
                    <a:pt x="100" y="210"/>
                  </a:moveTo>
                  <a:lnTo>
                    <a:pt x="634" y="0"/>
                  </a:lnTo>
                  <a:lnTo>
                    <a:pt x="1340" y="170"/>
                  </a:lnTo>
                  <a:lnTo>
                    <a:pt x="1208" y="256"/>
                  </a:lnTo>
                  <a:lnTo>
                    <a:pt x="14" y="586"/>
                  </a:lnTo>
                  <a:lnTo>
                    <a:pt x="0" y="436"/>
                  </a:lnTo>
                  <a:lnTo>
                    <a:pt x="100" y="210"/>
                  </a:lnTo>
                  <a:close/>
                </a:path>
              </a:pathLst>
            </a:custGeom>
            <a:solidFill>
              <a:srgbClr val="B56C4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913" y="2415"/>
              <a:ext cx="462" cy="256"/>
            </a:xfrm>
            <a:custGeom>
              <a:avLst/>
              <a:gdLst>
                <a:gd name="T0" fmla="*/ 0 w 1387"/>
                <a:gd name="T1" fmla="*/ 1 h 770"/>
                <a:gd name="T2" fmla="*/ 0 w 1387"/>
                <a:gd name="T3" fmla="*/ 0 h 770"/>
                <a:gd name="T4" fmla="*/ 17 w 1387"/>
                <a:gd name="T5" fmla="*/ 8 h 770"/>
                <a:gd name="T6" fmla="*/ 17 w 1387"/>
                <a:gd name="T7" fmla="*/ 9 h 770"/>
                <a:gd name="T8" fmla="*/ 0 w 1387"/>
                <a:gd name="T9" fmla="*/ 1 h 770"/>
                <a:gd name="T10" fmla="*/ 0 w 1387"/>
                <a:gd name="T11" fmla="*/ 1 h 7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7"/>
                <a:gd name="T19" fmla="*/ 0 h 770"/>
                <a:gd name="T20" fmla="*/ 1387 w 1387"/>
                <a:gd name="T21" fmla="*/ 770 h 7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7" h="770">
                  <a:moveTo>
                    <a:pt x="0" y="45"/>
                  </a:moveTo>
                  <a:lnTo>
                    <a:pt x="24" y="0"/>
                  </a:lnTo>
                  <a:lnTo>
                    <a:pt x="1387" y="659"/>
                  </a:lnTo>
                  <a:lnTo>
                    <a:pt x="1356" y="77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991" y="2249"/>
              <a:ext cx="931" cy="316"/>
            </a:xfrm>
            <a:custGeom>
              <a:avLst/>
              <a:gdLst>
                <a:gd name="T0" fmla="*/ 0 w 2793"/>
                <a:gd name="T1" fmla="*/ 3 h 946"/>
                <a:gd name="T2" fmla="*/ 15 w 2793"/>
                <a:gd name="T3" fmla="*/ 9 h 946"/>
                <a:gd name="T4" fmla="*/ 14 w 2793"/>
                <a:gd name="T5" fmla="*/ 12 h 946"/>
                <a:gd name="T6" fmla="*/ 18 w 2793"/>
                <a:gd name="T7" fmla="*/ 11 h 946"/>
                <a:gd name="T8" fmla="*/ 20 w 2793"/>
                <a:gd name="T9" fmla="*/ 10 h 946"/>
                <a:gd name="T10" fmla="*/ 19 w 2793"/>
                <a:gd name="T11" fmla="*/ 7 h 946"/>
                <a:gd name="T12" fmla="*/ 24 w 2793"/>
                <a:gd name="T13" fmla="*/ 5 h 946"/>
                <a:gd name="T14" fmla="*/ 25 w 2793"/>
                <a:gd name="T15" fmla="*/ 7 h 946"/>
                <a:gd name="T16" fmla="*/ 24 w 2793"/>
                <a:gd name="T17" fmla="*/ 10 h 946"/>
                <a:gd name="T18" fmla="*/ 31 w 2793"/>
                <a:gd name="T19" fmla="*/ 7 h 946"/>
                <a:gd name="T20" fmla="*/ 33 w 2793"/>
                <a:gd name="T21" fmla="*/ 7 h 946"/>
                <a:gd name="T22" fmla="*/ 34 w 2793"/>
                <a:gd name="T23" fmla="*/ 4 h 946"/>
                <a:gd name="T24" fmla="*/ 34 w 2793"/>
                <a:gd name="T25" fmla="*/ 1 h 946"/>
                <a:gd name="T26" fmla="*/ 32 w 2793"/>
                <a:gd name="T27" fmla="*/ 0 h 946"/>
                <a:gd name="T28" fmla="*/ 15 w 2793"/>
                <a:gd name="T29" fmla="*/ 5 h 946"/>
                <a:gd name="T30" fmla="*/ 13 w 2793"/>
                <a:gd name="T31" fmla="*/ 6 h 946"/>
                <a:gd name="T32" fmla="*/ 0 w 2793"/>
                <a:gd name="T33" fmla="*/ 1 h 946"/>
                <a:gd name="T34" fmla="*/ 0 w 2793"/>
                <a:gd name="T35" fmla="*/ 3 h 946"/>
                <a:gd name="T36" fmla="*/ 0 w 2793"/>
                <a:gd name="T37" fmla="*/ 3 h 9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93"/>
                <a:gd name="T58" fmla="*/ 0 h 946"/>
                <a:gd name="T59" fmla="*/ 2793 w 2793"/>
                <a:gd name="T60" fmla="*/ 946 h 9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93" h="946">
                  <a:moveTo>
                    <a:pt x="9" y="280"/>
                  </a:moveTo>
                  <a:lnTo>
                    <a:pt x="1219" y="716"/>
                  </a:lnTo>
                  <a:lnTo>
                    <a:pt x="1169" y="946"/>
                  </a:lnTo>
                  <a:lnTo>
                    <a:pt x="1433" y="856"/>
                  </a:lnTo>
                  <a:lnTo>
                    <a:pt x="1584" y="795"/>
                  </a:lnTo>
                  <a:lnTo>
                    <a:pt x="1544" y="590"/>
                  </a:lnTo>
                  <a:lnTo>
                    <a:pt x="1928" y="441"/>
                  </a:lnTo>
                  <a:lnTo>
                    <a:pt x="2003" y="586"/>
                  </a:lnTo>
                  <a:lnTo>
                    <a:pt x="1959" y="835"/>
                  </a:lnTo>
                  <a:lnTo>
                    <a:pt x="2498" y="574"/>
                  </a:lnTo>
                  <a:lnTo>
                    <a:pt x="2648" y="586"/>
                  </a:lnTo>
                  <a:lnTo>
                    <a:pt x="2793" y="310"/>
                  </a:lnTo>
                  <a:lnTo>
                    <a:pt x="2778" y="106"/>
                  </a:lnTo>
                  <a:lnTo>
                    <a:pt x="2588" y="0"/>
                  </a:lnTo>
                  <a:lnTo>
                    <a:pt x="1194" y="435"/>
                  </a:lnTo>
                  <a:lnTo>
                    <a:pt x="1089" y="490"/>
                  </a:lnTo>
                  <a:lnTo>
                    <a:pt x="0" y="115"/>
                  </a:lnTo>
                  <a:lnTo>
                    <a:pt x="9" y="280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932" y="2126"/>
              <a:ext cx="995" cy="422"/>
            </a:xfrm>
            <a:custGeom>
              <a:avLst/>
              <a:gdLst>
                <a:gd name="T0" fmla="*/ 0 w 2984"/>
                <a:gd name="T1" fmla="*/ 4 h 1267"/>
                <a:gd name="T2" fmla="*/ 18 w 2984"/>
                <a:gd name="T3" fmla="*/ 0 h 1267"/>
                <a:gd name="T4" fmla="*/ 28 w 2984"/>
                <a:gd name="T5" fmla="*/ 2 h 1267"/>
                <a:gd name="T6" fmla="*/ 12 w 2984"/>
                <a:gd name="T7" fmla="*/ 6 h 1267"/>
                <a:gd name="T8" fmla="*/ 16 w 2984"/>
                <a:gd name="T9" fmla="*/ 7 h 1267"/>
                <a:gd name="T10" fmla="*/ 32 w 2984"/>
                <a:gd name="T11" fmla="*/ 3 h 1267"/>
                <a:gd name="T12" fmla="*/ 34 w 2984"/>
                <a:gd name="T13" fmla="*/ 3 h 1267"/>
                <a:gd name="T14" fmla="*/ 36 w 2984"/>
                <a:gd name="T15" fmla="*/ 4 h 1267"/>
                <a:gd name="T16" fmla="*/ 37 w 2984"/>
                <a:gd name="T17" fmla="*/ 5 h 1267"/>
                <a:gd name="T18" fmla="*/ 37 w 2984"/>
                <a:gd name="T19" fmla="*/ 9 h 1267"/>
                <a:gd name="T20" fmla="*/ 35 w 2984"/>
                <a:gd name="T21" fmla="*/ 12 h 1267"/>
                <a:gd name="T22" fmla="*/ 33 w 2984"/>
                <a:gd name="T23" fmla="*/ 12 h 1267"/>
                <a:gd name="T24" fmla="*/ 33 w 2984"/>
                <a:gd name="T25" fmla="*/ 13 h 1267"/>
                <a:gd name="T26" fmla="*/ 31 w 2984"/>
                <a:gd name="T27" fmla="*/ 14 h 1267"/>
                <a:gd name="T28" fmla="*/ 29 w 2984"/>
                <a:gd name="T29" fmla="*/ 14 h 1267"/>
                <a:gd name="T30" fmla="*/ 26 w 2984"/>
                <a:gd name="T31" fmla="*/ 16 h 1267"/>
                <a:gd name="T32" fmla="*/ 26 w 2984"/>
                <a:gd name="T33" fmla="*/ 15 h 1267"/>
                <a:gd name="T34" fmla="*/ 27 w 2984"/>
                <a:gd name="T35" fmla="*/ 13 h 1267"/>
                <a:gd name="T36" fmla="*/ 34 w 2984"/>
                <a:gd name="T37" fmla="*/ 10 h 1267"/>
                <a:gd name="T38" fmla="*/ 35 w 2984"/>
                <a:gd name="T39" fmla="*/ 8 h 1267"/>
                <a:gd name="T40" fmla="*/ 35 w 2984"/>
                <a:gd name="T41" fmla="*/ 6 h 1267"/>
                <a:gd name="T42" fmla="*/ 34 w 2984"/>
                <a:gd name="T43" fmla="*/ 5 h 1267"/>
                <a:gd name="T44" fmla="*/ 17 w 2984"/>
                <a:gd name="T45" fmla="*/ 10 h 1267"/>
                <a:gd name="T46" fmla="*/ 0 w 2984"/>
                <a:gd name="T47" fmla="*/ 4 h 1267"/>
                <a:gd name="T48" fmla="*/ 0 w 2984"/>
                <a:gd name="T49" fmla="*/ 4 h 12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84"/>
                <a:gd name="T76" fmla="*/ 0 h 1267"/>
                <a:gd name="T77" fmla="*/ 2984 w 2984"/>
                <a:gd name="T78" fmla="*/ 1267 h 12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84" h="1267">
                  <a:moveTo>
                    <a:pt x="0" y="316"/>
                  </a:moveTo>
                  <a:lnTo>
                    <a:pt x="1490" y="0"/>
                  </a:lnTo>
                  <a:lnTo>
                    <a:pt x="2284" y="170"/>
                  </a:lnTo>
                  <a:lnTo>
                    <a:pt x="991" y="481"/>
                  </a:lnTo>
                  <a:lnTo>
                    <a:pt x="1291" y="586"/>
                  </a:lnTo>
                  <a:lnTo>
                    <a:pt x="2598" y="266"/>
                  </a:lnTo>
                  <a:lnTo>
                    <a:pt x="2731" y="213"/>
                  </a:lnTo>
                  <a:lnTo>
                    <a:pt x="2904" y="306"/>
                  </a:lnTo>
                  <a:lnTo>
                    <a:pt x="2979" y="421"/>
                  </a:lnTo>
                  <a:lnTo>
                    <a:pt x="2984" y="741"/>
                  </a:lnTo>
                  <a:lnTo>
                    <a:pt x="2824" y="957"/>
                  </a:lnTo>
                  <a:lnTo>
                    <a:pt x="2674" y="967"/>
                  </a:lnTo>
                  <a:lnTo>
                    <a:pt x="2649" y="1032"/>
                  </a:lnTo>
                  <a:lnTo>
                    <a:pt x="2514" y="1097"/>
                  </a:lnTo>
                  <a:lnTo>
                    <a:pt x="2349" y="1147"/>
                  </a:lnTo>
                  <a:lnTo>
                    <a:pt x="2119" y="1267"/>
                  </a:lnTo>
                  <a:lnTo>
                    <a:pt x="2135" y="1206"/>
                  </a:lnTo>
                  <a:lnTo>
                    <a:pt x="2209" y="1026"/>
                  </a:lnTo>
                  <a:lnTo>
                    <a:pt x="2759" y="806"/>
                  </a:lnTo>
                  <a:lnTo>
                    <a:pt x="2864" y="676"/>
                  </a:lnTo>
                  <a:lnTo>
                    <a:pt x="2835" y="446"/>
                  </a:lnTo>
                  <a:lnTo>
                    <a:pt x="2759" y="403"/>
                  </a:lnTo>
                  <a:lnTo>
                    <a:pt x="1375" y="787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3454" y="2593"/>
              <a:ext cx="511" cy="260"/>
            </a:xfrm>
            <a:custGeom>
              <a:avLst/>
              <a:gdLst>
                <a:gd name="T0" fmla="*/ 6 w 1534"/>
                <a:gd name="T1" fmla="*/ 3 h 781"/>
                <a:gd name="T2" fmla="*/ 18 w 1534"/>
                <a:gd name="T3" fmla="*/ 0 h 781"/>
                <a:gd name="T4" fmla="*/ 17 w 1534"/>
                <a:gd name="T5" fmla="*/ 2 h 781"/>
                <a:gd name="T6" fmla="*/ 18 w 1534"/>
                <a:gd name="T7" fmla="*/ 3 h 781"/>
                <a:gd name="T8" fmla="*/ 19 w 1534"/>
                <a:gd name="T9" fmla="*/ 4 h 781"/>
                <a:gd name="T10" fmla="*/ 1 w 1534"/>
                <a:gd name="T11" fmla="*/ 10 h 781"/>
                <a:gd name="T12" fmla="*/ 0 w 1534"/>
                <a:gd name="T13" fmla="*/ 9 h 781"/>
                <a:gd name="T14" fmla="*/ 0 w 1534"/>
                <a:gd name="T15" fmla="*/ 8 h 781"/>
                <a:gd name="T16" fmla="*/ 1 w 1534"/>
                <a:gd name="T17" fmla="*/ 4 h 781"/>
                <a:gd name="T18" fmla="*/ 1 w 1534"/>
                <a:gd name="T19" fmla="*/ 4 h 781"/>
                <a:gd name="T20" fmla="*/ 3 w 1534"/>
                <a:gd name="T21" fmla="*/ 7 h 781"/>
                <a:gd name="T22" fmla="*/ 4 w 1534"/>
                <a:gd name="T23" fmla="*/ 8 h 781"/>
                <a:gd name="T24" fmla="*/ 4 w 1534"/>
                <a:gd name="T25" fmla="*/ 5 h 781"/>
                <a:gd name="T26" fmla="*/ 5 w 1534"/>
                <a:gd name="T27" fmla="*/ 4 h 781"/>
                <a:gd name="T28" fmla="*/ 7 w 1534"/>
                <a:gd name="T29" fmla="*/ 5 h 781"/>
                <a:gd name="T30" fmla="*/ 6 w 1534"/>
                <a:gd name="T31" fmla="*/ 3 h 781"/>
                <a:gd name="T32" fmla="*/ 6 w 1534"/>
                <a:gd name="T33" fmla="*/ 3 h 7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34"/>
                <a:gd name="T52" fmla="*/ 0 h 781"/>
                <a:gd name="T53" fmla="*/ 1534 w 1534"/>
                <a:gd name="T54" fmla="*/ 781 h 7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34" h="781">
                  <a:moveTo>
                    <a:pt x="509" y="236"/>
                  </a:moveTo>
                  <a:lnTo>
                    <a:pt x="1419" y="0"/>
                  </a:lnTo>
                  <a:lnTo>
                    <a:pt x="1408" y="137"/>
                  </a:lnTo>
                  <a:lnTo>
                    <a:pt x="1423" y="251"/>
                  </a:lnTo>
                  <a:lnTo>
                    <a:pt x="1534" y="331"/>
                  </a:lnTo>
                  <a:lnTo>
                    <a:pt x="115" y="781"/>
                  </a:lnTo>
                  <a:lnTo>
                    <a:pt x="40" y="741"/>
                  </a:lnTo>
                  <a:lnTo>
                    <a:pt x="0" y="611"/>
                  </a:lnTo>
                  <a:lnTo>
                    <a:pt x="55" y="345"/>
                  </a:lnTo>
                  <a:lnTo>
                    <a:pt x="109" y="316"/>
                  </a:lnTo>
                  <a:lnTo>
                    <a:pt x="245" y="586"/>
                  </a:lnTo>
                  <a:lnTo>
                    <a:pt x="316" y="648"/>
                  </a:lnTo>
                  <a:lnTo>
                    <a:pt x="325" y="410"/>
                  </a:lnTo>
                  <a:lnTo>
                    <a:pt x="409" y="331"/>
                  </a:lnTo>
                  <a:lnTo>
                    <a:pt x="577" y="387"/>
                  </a:lnTo>
                  <a:lnTo>
                    <a:pt x="509" y="236"/>
                  </a:lnTo>
                  <a:close/>
                </a:path>
              </a:pathLst>
            </a:custGeom>
            <a:solidFill>
              <a:srgbClr val="D1BA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3367" y="2508"/>
              <a:ext cx="156" cy="88"/>
            </a:xfrm>
            <a:custGeom>
              <a:avLst/>
              <a:gdLst>
                <a:gd name="T0" fmla="*/ 0 w 468"/>
                <a:gd name="T1" fmla="*/ 3 h 264"/>
                <a:gd name="T2" fmla="*/ 4 w 468"/>
                <a:gd name="T3" fmla="*/ 2 h 264"/>
                <a:gd name="T4" fmla="*/ 4 w 468"/>
                <a:gd name="T5" fmla="*/ 3 h 264"/>
                <a:gd name="T6" fmla="*/ 5 w 468"/>
                <a:gd name="T7" fmla="*/ 3 h 264"/>
                <a:gd name="T8" fmla="*/ 6 w 468"/>
                <a:gd name="T9" fmla="*/ 0 h 264"/>
                <a:gd name="T10" fmla="*/ 0 w 468"/>
                <a:gd name="T11" fmla="*/ 3 h 264"/>
                <a:gd name="T12" fmla="*/ 0 w 468"/>
                <a:gd name="T13" fmla="*/ 3 h 2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8"/>
                <a:gd name="T22" fmla="*/ 0 h 264"/>
                <a:gd name="T23" fmla="*/ 468 w 468"/>
                <a:gd name="T24" fmla="*/ 264 h 2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8" h="264">
                  <a:moveTo>
                    <a:pt x="0" y="229"/>
                  </a:moveTo>
                  <a:lnTo>
                    <a:pt x="310" y="199"/>
                  </a:lnTo>
                  <a:lnTo>
                    <a:pt x="294" y="264"/>
                  </a:lnTo>
                  <a:lnTo>
                    <a:pt x="434" y="210"/>
                  </a:lnTo>
                  <a:lnTo>
                    <a:pt x="468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AE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2880" y="2118"/>
              <a:ext cx="1023" cy="361"/>
            </a:xfrm>
            <a:custGeom>
              <a:avLst/>
              <a:gdLst>
                <a:gd name="T0" fmla="*/ 0 w 3069"/>
                <a:gd name="T1" fmla="*/ 3 h 1082"/>
                <a:gd name="T2" fmla="*/ 0 w 3069"/>
                <a:gd name="T3" fmla="*/ 5 h 1082"/>
                <a:gd name="T4" fmla="*/ 3 w 3069"/>
                <a:gd name="T5" fmla="*/ 6 h 1082"/>
                <a:gd name="T6" fmla="*/ 4 w 3069"/>
                <a:gd name="T7" fmla="*/ 8 h 1082"/>
                <a:gd name="T8" fmla="*/ 4 w 3069"/>
                <a:gd name="T9" fmla="*/ 9 h 1082"/>
                <a:gd name="T10" fmla="*/ 3 w 3069"/>
                <a:gd name="T11" fmla="*/ 11 h 1082"/>
                <a:gd name="T12" fmla="*/ 5 w 3069"/>
                <a:gd name="T13" fmla="*/ 10 h 1082"/>
                <a:gd name="T14" fmla="*/ 5 w 3069"/>
                <a:gd name="T15" fmla="*/ 8 h 1082"/>
                <a:gd name="T16" fmla="*/ 5 w 3069"/>
                <a:gd name="T17" fmla="*/ 7 h 1082"/>
                <a:gd name="T18" fmla="*/ 18 w 3069"/>
                <a:gd name="T19" fmla="*/ 11 h 1082"/>
                <a:gd name="T20" fmla="*/ 36 w 3069"/>
                <a:gd name="T21" fmla="*/ 5 h 1082"/>
                <a:gd name="T22" fmla="*/ 37 w 3069"/>
                <a:gd name="T23" fmla="*/ 7 h 1082"/>
                <a:gd name="T24" fmla="*/ 37 w 3069"/>
                <a:gd name="T25" fmla="*/ 9 h 1082"/>
                <a:gd name="T26" fmla="*/ 35 w 3069"/>
                <a:gd name="T27" fmla="*/ 10 h 1082"/>
                <a:gd name="T28" fmla="*/ 29 w 3069"/>
                <a:gd name="T29" fmla="*/ 13 h 1082"/>
                <a:gd name="T30" fmla="*/ 29 w 3069"/>
                <a:gd name="T31" fmla="*/ 13 h 1082"/>
                <a:gd name="T32" fmla="*/ 36 w 3069"/>
                <a:gd name="T33" fmla="*/ 11 h 1082"/>
                <a:gd name="T34" fmla="*/ 37 w 3069"/>
                <a:gd name="T35" fmla="*/ 10 h 1082"/>
                <a:gd name="T36" fmla="*/ 38 w 3069"/>
                <a:gd name="T37" fmla="*/ 8 h 1082"/>
                <a:gd name="T38" fmla="*/ 38 w 3069"/>
                <a:gd name="T39" fmla="*/ 6 h 1082"/>
                <a:gd name="T40" fmla="*/ 37 w 3069"/>
                <a:gd name="T41" fmla="*/ 5 h 1082"/>
                <a:gd name="T42" fmla="*/ 36 w 3069"/>
                <a:gd name="T43" fmla="*/ 5 h 1082"/>
                <a:gd name="T44" fmla="*/ 33 w 3069"/>
                <a:gd name="T45" fmla="*/ 6 h 1082"/>
                <a:gd name="T46" fmla="*/ 18 w 3069"/>
                <a:gd name="T47" fmla="*/ 9 h 1082"/>
                <a:gd name="T48" fmla="*/ 3 w 3069"/>
                <a:gd name="T49" fmla="*/ 5 h 1082"/>
                <a:gd name="T50" fmla="*/ 17 w 3069"/>
                <a:gd name="T51" fmla="*/ 10 h 1082"/>
                <a:gd name="T52" fmla="*/ 17 w 3069"/>
                <a:gd name="T53" fmla="*/ 11 h 1082"/>
                <a:gd name="T54" fmla="*/ 1 w 3069"/>
                <a:gd name="T55" fmla="*/ 4 h 1082"/>
                <a:gd name="T56" fmla="*/ 1 w 3069"/>
                <a:gd name="T57" fmla="*/ 4 h 1082"/>
                <a:gd name="T58" fmla="*/ 20 w 3069"/>
                <a:gd name="T59" fmla="*/ 1 h 1082"/>
                <a:gd name="T60" fmla="*/ 29 w 3069"/>
                <a:gd name="T61" fmla="*/ 2 h 1082"/>
                <a:gd name="T62" fmla="*/ 19 w 3069"/>
                <a:gd name="T63" fmla="*/ 0 h 1082"/>
                <a:gd name="T64" fmla="*/ 0 w 3069"/>
                <a:gd name="T65" fmla="*/ 3 h 1082"/>
                <a:gd name="T66" fmla="*/ 0 w 3069"/>
                <a:gd name="T67" fmla="*/ 3 h 10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69"/>
                <a:gd name="T103" fmla="*/ 0 h 1082"/>
                <a:gd name="T104" fmla="*/ 3069 w 3069"/>
                <a:gd name="T105" fmla="*/ 1082 h 10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69" h="1082">
                  <a:moveTo>
                    <a:pt x="25" y="281"/>
                  </a:moveTo>
                  <a:lnTo>
                    <a:pt x="0" y="384"/>
                  </a:lnTo>
                  <a:lnTo>
                    <a:pt x="272" y="520"/>
                  </a:lnTo>
                  <a:lnTo>
                    <a:pt x="306" y="647"/>
                  </a:lnTo>
                  <a:lnTo>
                    <a:pt x="313" y="757"/>
                  </a:lnTo>
                  <a:lnTo>
                    <a:pt x="279" y="886"/>
                  </a:lnTo>
                  <a:lnTo>
                    <a:pt x="365" y="775"/>
                  </a:lnTo>
                  <a:lnTo>
                    <a:pt x="407" y="647"/>
                  </a:lnTo>
                  <a:lnTo>
                    <a:pt x="399" y="554"/>
                  </a:lnTo>
                  <a:lnTo>
                    <a:pt x="1436" y="920"/>
                  </a:lnTo>
                  <a:lnTo>
                    <a:pt x="2915" y="425"/>
                  </a:lnTo>
                  <a:lnTo>
                    <a:pt x="2958" y="554"/>
                  </a:lnTo>
                  <a:lnTo>
                    <a:pt x="2958" y="698"/>
                  </a:lnTo>
                  <a:lnTo>
                    <a:pt x="2856" y="825"/>
                  </a:lnTo>
                  <a:lnTo>
                    <a:pt x="2371" y="1026"/>
                  </a:lnTo>
                  <a:lnTo>
                    <a:pt x="2345" y="1082"/>
                  </a:lnTo>
                  <a:lnTo>
                    <a:pt x="2908" y="868"/>
                  </a:lnTo>
                  <a:lnTo>
                    <a:pt x="3019" y="791"/>
                  </a:lnTo>
                  <a:lnTo>
                    <a:pt x="3069" y="664"/>
                  </a:lnTo>
                  <a:lnTo>
                    <a:pt x="3053" y="493"/>
                  </a:lnTo>
                  <a:lnTo>
                    <a:pt x="2976" y="400"/>
                  </a:lnTo>
                  <a:lnTo>
                    <a:pt x="2899" y="366"/>
                  </a:lnTo>
                  <a:lnTo>
                    <a:pt x="2695" y="459"/>
                  </a:lnTo>
                  <a:lnTo>
                    <a:pt x="1470" y="748"/>
                  </a:lnTo>
                  <a:lnTo>
                    <a:pt x="282" y="381"/>
                  </a:lnTo>
                  <a:lnTo>
                    <a:pt x="1402" y="809"/>
                  </a:lnTo>
                  <a:lnTo>
                    <a:pt x="1402" y="852"/>
                  </a:lnTo>
                  <a:lnTo>
                    <a:pt x="50" y="357"/>
                  </a:lnTo>
                  <a:lnTo>
                    <a:pt x="93" y="315"/>
                  </a:lnTo>
                  <a:lnTo>
                    <a:pt x="1597" y="43"/>
                  </a:lnTo>
                  <a:lnTo>
                    <a:pt x="2334" y="179"/>
                  </a:lnTo>
                  <a:lnTo>
                    <a:pt x="1556" y="0"/>
                  </a:lnTo>
                  <a:lnTo>
                    <a:pt x="25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2883" y="2359"/>
              <a:ext cx="632" cy="320"/>
            </a:xfrm>
            <a:custGeom>
              <a:avLst/>
              <a:gdLst>
                <a:gd name="T0" fmla="*/ 4 w 1894"/>
                <a:gd name="T1" fmla="*/ 0 h 960"/>
                <a:gd name="T2" fmla="*/ 0 w 1894"/>
                <a:gd name="T3" fmla="*/ 1 h 960"/>
                <a:gd name="T4" fmla="*/ 0 w 1894"/>
                <a:gd name="T5" fmla="*/ 3 h 960"/>
                <a:gd name="T6" fmla="*/ 18 w 1894"/>
                <a:gd name="T7" fmla="*/ 12 h 960"/>
                <a:gd name="T8" fmla="*/ 23 w 1894"/>
                <a:gd name="T9" fmla="*/ 9 h 960"/>
                <a:gd name="T10" fmla="*/ 23 w 1894"/>
                <a:gd name="T11" fmla="*/ 8 h 960"/>
                <a:gd name="T12" fmla="*/ 18 w 1894"/>
                <a:gd name="T13" fmla="*/ 10 h 960"/>
                <a:gd name="T14" fmla="*/ 6 w 1894"/>
                <a:gd name="T15" fmla="*/ 4 h 960"/>
                <a:gd name="T16" fmla="*/ 17 w 1894"/>
                <a:gd name="T17" fmla="*/ 10 h 960"/>
                <a:gd name="T18" fmla="*/ 18 w 1894"/>
                <a:gd name="T19" fmla="*/ 11 h 960"/>
                <a:gd name="T20" fmla="*/ 1 w 1894"/>
                <a:gd name="T21" fmla="*/ 3 h 960"/>
                <a:gd name="T22" fmla="*/ 1 w 1894"/>
                <a:gd name="T23" fmla="*/ 2 h 960"/>
                <a:gd name="T24" fmla="*/ 4 w 1894"/>
                <a:gd name="T25" fmla="*/ 1 h 960"/>
                <a:gd name="T26" fmla="*/ 4 w 1894"/>
                <a:gd name="T27" fmla="*/ 0 h 960"/>
                <a:gd name="T28" fmla="*/ 4 w 1894"/>
                <a:gd name="T29" fmla="*/ 0 h 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94"/>
                <a:gd name="T46" fmla="*/ 0 h 960"/>
                <a:gd name="T47" fmla="*/ 1894 w 1894"/>
                <a:gd name="T48" fmla="*/ 960 h 9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94" h="960">
                  <a:moveTo>
                    <a:pt x="321" y="0"/>
                  </a:moveTo>
                  <a:lnTo>
                    <a:pt x="28" y="105"/>
                  </a:lnTo>
                  <a:lnTo>
                    <a:pt x="0" y="211"/>
                  </a:lnTo>
                  <a:lnTo>
                    <a:pt x="1441" y="960"/>
                  </a:lnTo>
                  <a:lnTo>
                    <a:pt x="1840" y="760"/>
                  </a:lnTo>
                  <a:lnTo>
                    <a:pt x="1894" y="626"/>
                  </a:lnTo>
                  <a:lnTo>
                    <a:pt x="1451" y="799"/>
                  </a:lnTo>
                  <a:lnTo>
                    <a:pt x="449" y="338"/>
                  </a:lnTo>
                  <a:lnTo>
                    <a:pt x="1401" y="831"/>
                  </a:lnTo>
                  <a:lnTo>
                    <a:pt x="1423" y="904"/>
                  </a:lnTo>
                  <a:lnTo>
                    <a:pt x="89" y="211"/>
                  </a:lnTo>
                  <a:lnTo>
                    <a:pt x="77" y="149"/>
                  </a:lnTo>
                  <a:lnTo>
                    <a:pt x="316" y="55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2995" y="2396"/>
              <a:ext cx="528" cy="195"/>
            </a:xfrm>
            <a:custGeom>
              <a:avLst/>
              <a:gdLst>
                <a:gd name="T0" fmla="*/ 0 w 1584"/>
                <a:gd name="T1" fmla="*/ 1 h 584"/>
                <a:gd name="T2" fmla="*/ 13 w 1584"/>
                <a:gd name="T3" fmla="*/ 7 h 584"/>
                <a:gd name="T4" fmla="*/ 20 w 1584"/>
                <a:gd name="T5" fmla="*/ 5 h 584"/>
                <a:gd name="T6" fmla="*/ 20 w 1584"/>
                <a:gd name="T7" fmla="*/ 4 h 584"/>
                <a:gd name="T8" fmla="*/ 15 w 1584"/>
                <a:gd name="T9" fmla="*/ 6 h 584"/>
                <a:gd name="T10" fmla="*/ 15 w 1584"/>
                <a:gd name="T11" fmla="*/ 4 h 584"/>
                <a:gd name="T12" fmla="*/ 18 w 1584"/>
                <a:gd name="T13" fmla="*/ 3 h 584"/>
                <a:gd name="T14" fmla="*/ 15 w 1584"/>
                <a:gd name="T15" fmla="*/ 4 h 584"/>
                <a:gd name="T16" fmla="*/ 15 w 1584"/>
                <a:gd name="T17" fmla="*/ 2 h 584"/>
                <a:gd name="T18" fmla="*/ 14 w 1584"/>
                <a:gd name="T19" fmla="*/ 0 h 584"/>
                <a:gd name="T20" fmla="*/ 14 w 1584"/>
                <a:gd name="T21" fmla="*/ 1 h 584"/>
                <a:gd name="T22" fmla="*/ 14 w 1584"/>
                <a:gd name="T23" fmla="*/ 2 h 584"/>
                <a:gd name="T24" fmla="*/ 8 w 1584"/>
                <a:gd name="T25" fmla="*/ 0 h 584"/>
                <a:gd name="T26" fmla="*/ 14 w 1584"/>
                <a:gd name="T27" fmla="*/ 3 h 584"/>
                <a:gd name="T28" fmla="*/ 15 w 1584"/>
                <a:gd name="T29" fmla="*/ 4 h 584"/>
                <a:gd name="T30" fmla="*/ 14 w 1584"/>
                <a:gd name="T31" fmla="*/ 5 h 584"/>
                <a:gd name="T32" fmla="*/ 4 w 1584"/>
                <a:gd name="T33" fmla="*/ 1 h 584"/>
                <a:gd name="T34" fmla="*/ 14 w 1584"/>
                <a:gd name="T35" fmla="*/ 6 h 584"/>
                <a:gd name="T36" fmla="*/ 13 w 1584"/>
                <a:gd name="T37" fmla="*/ 7 h 584"/>
                <a:gd name="T38" fmla="*/ 0 w 1584"/>
                <a:gd name="T39" fmla="*/ 1 h 584"/>
                <a:gd name="T40" fmla="*/ 0 w 1584"/>
                <a:gd name="T41" fmla="*/ 1 h 5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84"/>
                <a:gd name="T64" fmla="*/ 0 h 584"/>
                <a:gd name="T65" fmla="*/ 1584 w 1584"/>
                <a:gd name="T66" fmla="*/ 584 h 5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84" h="584">
                  <a:moveTo>
                    <a:pt x="0" y="83"/>
                  </a:moveTo>
                  <a:lnTo>
                    <a:pt x="1082" y="584"/>
                  </a:lnTo>
                  <a:lnTo>
                    <a:pt x="1584" y="378"/>
                  </a:lnTo>
                  <a:lnTo>
                    <a:pt x="1584" y="335"/>
                  </a:lnTo>
                  <a:lnTo>
                    <a:pt x="1200" y="483"/>
                  </a:lnTo>
                  <a:lnTo>
                    <a:pt x="1255" y="360"/>
                  </a:lnTo>
                  <a:lnTo>
                    <a:pt x="1448" y="282"/>
                  </a:lnTo>
                  <a:lnTo>
                    <a:pt x="1239" y="306"/>
                  </a:lnTo>
                  <a:lnTo>
                    <a:pt x="1227" y="171"/>
                  </a:lnTo>
                  <a:lnTo>
                    <a:pt x="1156" y="22"/>
                  </a:lnTo>
                  <a:lnTo>
                    <a:pt x="1106" y="56"/>
                  </a:lnTo>
                  <a:lnTo>
                    <a:pt x="1167" y="171"/>
                  </a:lnTo>
                  <a:lnTo>
                    <a:pt x="662" y="0"/>
                  </a:lnTo>
                  <a:lnTo>
                    <a:pt x="1167" y="249"/>
                  </a:lnTo>
                  <a:lnTo>
                    <a:pt x="1181" y="325"/>
                  </a:lnTo>
                  <a:lnTo>
                    <a:pt x="1141" y="418"/>
                  </a:lnTo>
                  <a:lnTo>
                    <a:pt x="358" y="111"/>
                  </a:lnTo>
                  <a:lnTo>
                    <a:pt x="1137" y="466"/>
                  </a:lnTo>
                  <a:lnTo>
                    <a:pt x="1082" y="54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3435" y="2322"/>
              <a:ext cx="370" cy="487"/>
            </a:xfrm>
            <a:custGeom>
              <a:avLst/>
              <a:gdLst>
                <a:gd name="T0" fmla="*/ 0 w 1109"/>
                <a:gd name="T1" fmla="*/ 5 h 1460"/>
                <a:gd name="T2" fmla="*/ 5 w 1109"/>
                <a:gd name="T3" fmla="*/ 3 h 1460"/>
                <a:gd name="T4" fmla="*/ 14 w 1109"/>
                <a:gd name="T5" fmla="*/ 0 h 1460"/>
                <a:gd name="T6" fmla="*/ 8 w 1109"/>
                <a:gd name="T7" fmla="*/ 3 h 1460"/>
                <a:gd name="T8" fmla="*/ 9 w 1109"/>
                <a:gd name="T9" fmla="*/ 4 h 1460"/>
                <a:gd name="T10" fmla="*/ 9 w 1109"/>
                <a:gd name="T11" fmla="*/ 6 h 1460"/>
                <a:gd name="T12" fmla="*/ 8 w 1109"/>
                <a:gd name="T13" fmla="*/ 8 h 1460"/>
                <a:gd name="T14" fmla="*/ 7 w 1109"/>
                <a:gd name="T15" fmla="*/ 11 h 1460"/>
                <a:gd name="T16" fmla="*/ 7 w 1109"/>
                <a:gd name="T17" fmla="*/ 13 h 1460"/>
                <a:gd name="T18" fmla="*/ 8 w 1109"/>
                <a:gd name="T19" fmla="*/ 15 h 1460"/>
                <a:gd name="T20" fmla="*/ 6 w 1109"/>
                <a:gd name="T21" fmla="*/ 13 h 1460"/>
                <a:gd name="T22" fmla="*/ 6 w 1109"/>
                <a:gd name="T23" fmla="*/ 11 h 1460"/>
                <a:gd name="T24" fmla="*/ 7 w 1109"/>
                <a:gd name="T25" fmla="*/ 8 h 1460"/>
                <a:gd name="T26" fmla="*/ 8 w 1109"/>
                <a:gd name="T27" fmla="*/ 6 h 1460"/>
                <a:gd name="T28" fmla="*/ 7 w 1109"/>
                <a:gd name="T29" fmla="*/ 3 h 1460"/>
                <a:gd name="T30" fmla="*/ 3 w 1109"/>
                <a:gd name="T31" fmla="*/ 5 h 1460"/>
                <a:gd name="T32" fmla="*/ 3 w 1109"/>
                <a:gd name="T33" fmla="*/ 5 h 1460"/>
                <a:gd name="T34" fmla="*/ 4 w 1109"/>
                <a:gd name="T35" fmla="*/ 7 h 1460"/>
                <a:gd name="T36" fmla="*/ 3 w 1109"/>
                <a:gd name="T37" fmla="*/ 9 h 1460"/>
                <a:gd name="T38" fmla="*/ 3 w 1109"/>
                <a:gd name="T39" fmla="*/ 12 h 1460"/>
                <a:gd name="T40" fmla="*/ 3 w 1109"/>
                <a:gd name="T41" fmla="*/ 14 h 1460"/>
                <a:gd name="T42" fmla="*/ 3 w 1109"/>
                <a:gd name="T43" fmla="*/ 16 h 1460"/>
                <a:gd name="T44" fmla="*/ 5 w 1109"/>
                <a:gd name="T45" fmla="*/ 18 h 1460"/>
                <a:gd name="T46" fmla="*/ 3 w 1109"/>
                <a:gd name="T47" fmla="*/ 17 h 1460"/>
                <a:gd name="T48" fmla="*/ 2 w 1109"/>
                <a:gd name="T49" fmla="*/ 15 h 1460"/>
                <a:gd name="T50" fmla="*/ 2 w 1109"/>
                <a:gd name="T51" fmla="*/ 12 h 1460"/>
                <a:gd name="T52" fmla="*/ 3 w 1109"/>
                <a:gd name="T53" fmla="*/ 9 h 1460"/>
                <a:gd name="T54" fmla="*/ 3 w 1109"/>
                <a:gd name="T55" fmla="*/ 7 h 1460"/>
                <a:gd name="T56" fmla="*/ 2 w 1109"/>
                <a:gd name="T57" fmla="*/ 5 h 1460"/>
                <a:gd name="T58" fmla="*/ 0 w 1109"/>
                <a:gd name="T59" fmla="*/ 5 h 1460"/>
                <a:gd name="T60" fmla="*/ 0 w 1109"/>
                <a:gd name="T61" fmla="*/ 5 h 146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09"/>
                <a:gd name="T94" fmla="*/ 0 h 1460"/>
                <a:gd name="T95" fmla="*/ 1109 w 1109"/>
                <a:gd name="T96" fmla="*/ 1460 h 146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09" h="1460">
                  <a:moveTo>
                    <a:pt x="0" y="378"/>
                  </a:moveTo>
                  <a:lnTo>
                    <a:pt x="411" y="256"/>
                  </a:lnTo>
                  <a:lnTo>
                    <a:pt x="1109" y="0"/>
                  </a:lnTo>
                  <a:lnTo>
                    <a:pt x="626" y="245"/>
                  </a:lnTo>
                  <a:lnTo>
                    <a:pt x="709" y="346"/>
                  </a:lnTo>
                  <a:lnTo>
                    <a:pt x="709" y="467"/>
                  </a:lnTo>
                  <a:lnTo>
                    <a:pt x="643" y="672"/>
                  </a:lnTo>
                  <a:lnTo>
                    <a:pt x="554" y="895"/>
                  </a:lnTo>
                  <a:lnTo>
                    <a:pt x="550" y="1016"/>
                  </a:lnTo>
                  <a:lnTo>
                    <a:pt x="632" y="1199"/>
                  </a:lnTo>
                  <a:lnTo>
                    <a:pt x="510" y="1055"/>
                  </a:lnTo>
                  <a:lnTo>
                    <a:pt x="494" y="899"/>
                  </a:lnTo>
                  <a:lnTo>
                    <a:pt x="588" y="639"/>
                  </a:lnTo>
                  <a:lnTo>
                    <a:pt x="660" y="450"/>
                  </a:lnTo>
                  <a:lnTo>
                    <a:pt x="550" y="251"/>
                  </a:lnTo>
                  <a:lnTo>
                    <a:pt x="244" y="368"/>
                  </a:lnTo>
                  <a:lnTo>
                    <a:pt x="272" y="428"/>
                  </a:lnTo>
                  <a:lnTo>
                    <a:pt x="294" y="583"/>
                  </a:lnTo>
                  <a:lnTo>
                    <a:pt x="266" y="760"/>
                  </a:lnTo>
                  <a:lnTo>
                    <a:pt x="222" y="933"/>
                  </a:lnTo>
                  <a:lnTo>
                    <a:pt x="206" y="1110"/>
                  </a:lnTo>
                  <a:lnTo>
                    <a:pt x="256" y="1283"/>
                  </a:lnTo>
                  <a:lnTo>
                    <a:pt x="371" y="1460"/>
                  </a:lnTo>
                  <a:lnTo>
                    <a:pt x="250" y="1387"/>
                  </a:lnTo>
                  <a:lnTo>
                    <a:pt x="167" y="1199"/>
                  </a:lnTo>
                  <a:lnTo>
                    <a:pt x="150" y="989"/>
                  </a:lnTo>
                  <a:lnTo>
                    <a:pt x="212" y="716"/>
                  </a:lnTo>
                  <a:lnTo>
                    <a:pt x="234" y="551"/>
                  </a:lnTo>
                  <a:lnTo>
                    <a:pt x="150" y="390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3550" y="2694"/>
              <a:ext cx="96" cy="115"/>
            </a:xfrm>
            <a:custGeom>
              <a:avLst/>
              <a:gdLst>
                <a:gd name="T0" fmla="*/ 0 w 288"/>
                <a:gd name="T1" fmla="*/ 4 h 344"/>
                <a:gd name="T2" fmla="*/ 0 w 288"/>
                <a:gd name="T3" fmla="*/ 2 h 344"/>
                <a:gd name="T4" fmla="*/ 1 w 288"/>
                <a:gd name="T5" fmla="*/ 0 h 344"/>
                <a:gd name="T6" fmla="*/ 2 w 288"/>
                <a:gd name="T7" fmla="*/ 0 h 344"/>
                <a:gd name="T8" fmla="*/ 4 w 288"/>
                <a:gd name="T9" fmla="*/ 1 h 344"/>
                <a:gd name="T10" fmla="*/ 1 w 288"/>
                <a:gd name="T11" fmla="*/ 1 h 344"/>
                <a:gd name="T12" fmla="*/ 1 w 288"/>
                <a:gd name="T13" fmla="*/ 2 h 344"/>
                <a:gd name="T14" fmla="*/ 0 w 288"/>
                <a:gd name="T15" fmla="*/ 4 h 344"/>
                <a:gd name="T16" fmla="*/ 0 w 288"/>
                <a:gd name="T17" fmla="*/ 4 h 3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8"/>
                <a:gd name="T28" fmla="*/ 0 h 344"/>
                <a:gd name="T29" fmla="*/ 288 w 288"/>
                <a:gd name="T30" fmla="*/ 344 h 3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8" h="344">
                  <a:moveTo>
                    <a:pt x="27" y="344"/>
                  </a:moveTo>
                  <a:lnTo>
                    <a:pt x="0" y="161"/>
                  </a:lnTo>
                  <a:lnTo>
                    <a:pt x="73" y="0"/>
                  </a:lnTo>
                  <a:lnTo>
                    <a:pt x="139" y="6"/>
                  </a:lnTo>
                  <a:lnTo>
                    <a:pt x="288" y="83"/>
                  </a:lnTo>
                  <a:lnTo>
                    <a:pt x="111" y="66"/>
                  </a:lnTo>
                  <a:lnTo>
                    <a:pt x="49" y="167"/>
                  </a:lnTo>
                  <a:lnTo>
                    <a:pt x="27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3631" y="2202"/>
              <a:ext cx="303" cy="361"/>
            </a:xfrm>
            <a:custGeom>
              <a:avLst/>
              <a:gdLst>
                <a:gd name="T0" fmla="*/ 1 w 908"/>
                <a:gd name="T1" fmla="*/ 12 h 1082"/>
                <a:gd name="T2" fmla="*/ 7 w 908"/>
                <a:gd name="T3" fmla="*/ 9 h 1082"/>
                <a:gd name="T4" fmla="*/ 9 w 908"/>
                <a:gd name="T5" fmla="*/ 9 h 1082"/>
                <a:gd name="T6" fmla="*/ 10 w 908"/>
                <a:gd name="T7" fmla="*/ 8 h 1082"/>
                <a:gd name="T8" fmla="*/ 11 w 908"/>
                <a:gd name="T9" fmla="*/ 5 h 1082"/>
                <a:gd name="T10" fmla="*/ 10 w 908"/>
                <a:gd name="T11" fmla="*/ 2 h 1082"/>
                <a:gd name="T12" fmla="*/ 9 w 908"/>
                <a:gd name="T13" fmla="*/ 1 h 1082"/>
                <a:gd name="T14" fmla="*/ 6 w 908"/>
                <a:gd name="T15" fmla="*/ 2 h 1082"/>
                <a:gd name="T16" fmla="*/ 8 w 908"/>
                <a:gd name="T17" fmla="*/ 0 h 1082"/>
                <a:gd name="T18" fmla="*/ 10 w 908"/>
                <a:gd name="T19" fmla="*/ 0 h 1082"/>
                <a:gd name="T20" fmla="*/ 11 w 908"/>
                <a:gd name="T21" fmla="*/ 2 h 1082"/>
                <a:gd name="T22" fmla="*/ 11 w 908"/>
                <a:gd name="T23" fmla="*/ 5 h 1082"/>
                <a:gd name="T24" fmla="*/ 11 w 908"/>
                <a:gd name="T25" fmla="*/ 7 h 1082"/>
                <a:gd name="T26" fmla="*/ 10 w 908"/>
                <a:gd name="T27" fmla="*/ 9 h 1082"/>
                <a:gd name="T28" fmla="*/ 9 w 908"/>
                <a:gd name="T29" fmla="*/ 9 h 1082"/>
                <a:gd name="T30" fmla="*/ 7 w 908"/>
                <a:gd name="T31" fmla="*/ 9 h 1082"/>
                <a:gd name="T32" fmla="*/ 0 w 908"/>
                <a:gd name="T33" fmla="*/ 13 h 1082"/>
                <a:gd name="T34" fmla="*/ 1 w 908"/>
                <a:gd name="T35" fmla="*/ 12 h 1082"/>
                <a:gd name="T36" fmla="*/ 1 w 908"/>
                <a:gd name="T37" fmla="*/ 12 h 10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8"/>
                <a:gd name="T58" fmla="*/ 0 h 1082"/>
                <a:gd name="T59" fmla="*/ 908 w 908"/>
                <a:gd name="T60" fmla="*/ 1082 h 10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8" h="1082">
                  <a:moveTo>
                    <a:pt x="66" y="949"/>
                  </a:moveTo>
                  <a:lnTo>
                    <a:pt x="576" y="716"/>
                  </a:lnTo>
                  <a:lnTo>
                    <a:pt x="695" y="703"/>
                  </a:lnTo>
                  <a:lnTo>
                    <a:pt x="781" y="621"/>
                  </a:lnTo>
                  <a:lnTo>
                    <a:pt x="859" y="428"/>
                  </a:lnTo>
                  <a:lnTo>
                    <a:pt x="825" y="161"/>
                  </a:lnTo>
                  <a:lnTo>
                    <a:pt x="700" y="52"/>
                  </a:lnTo>
                  <a:lnTo>
                    <a:pt x="478" y="124"/>
                  </a:lnTo>
                  <a:lnTo>
                    <a:pt x="661" y="0"/>
                  </a:lnTo>
                  <a:lnTo>
                    <a:pt x="781" y="40"/>
                  </a:lnTo>
                  <a:lnTo>
                    <a:pt x="881" y="151"/>
                  </a:lnTo>
                  <a:lnTo>
                    <a:pt x="908" y="372"/>
                  </a:lnTo>
                  <a:lnTo>
                    <a:pt x="897" y="527"/>
                  </a:lnTo>
                  <a:lnTo>
                    <a:pt x="794" y="723"/>
                  </a:lnTo>
                  <a:lnTo>
                    <a:pt x="726" y="765"/>
                  </a:lnTo>
                  <a:lnTo>
                    <a:pt x="604" y="760"/>
                  </a:lnTo>
                  <a:lnTo>
                    <a:pt x="0" y="1082"/>
                  </a:lnTo>
                  <a:lnTo>
                    <a:pt x="66" y="9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3002" y="2496"/>
              <a:ext cx="1085" cy="420"/>
            </a:xfrm>
            <a:custGeom>
              <a:avLst/>
              <a:gdLst>
                <a:gd name="T0" fmla="*/ 1 w 3257"/>
                <a:gd name="T1" fmla="*/ 0 h 1259"/>
                <a:gd name="T2" fmla="*/ 0 w 3257"/>
                <a:gd name="T3" fmla="*/ 1 h 1259"/>
                <a:gd name="T4" fmla="*/ 0 w 3257"/>
                <a:gd name="T5" fmla="*/ 4 h 1259"/>
                <a:gd name="T6" fmla="*/ 1 w 3257"/>
                <a:gd name="T7" fmla="*/ 6 h 1259"/>
                <a:gd name="T8" fmla="*/ 2 w 3257"/>
                <a:gd name="T9" fmla="*/ 6 h 1259"/>
                <a:gd name="T10" fmla="*/ 4 w 3257"/>
                <a:gd name="T11" fmla="*/ 8 h 1259"/>
                <a:gd name="T12" fmla="*/ 9 w 3257"/>
                <a:gd name="T13" fmla="*/ 11 h 1259"/>
                <a:gd name="T14" fmla="*/ 11 w 3257"/>
                <a:gd name="T15" fmla="*/ 12 h 1259"/>
                <a:gd name="T16" fmla="*/ 12 w 3257"/>
                <a:gd name="T17" fmla="*/ 12 h 1259"/>
                <a:gd name="T18" fmla="*/ 13 w 3257"/>
                <a:gd name="T19" fmla="*/ 13 h 1259"/>
                <a:gd name="T20" fmla="*/ 16 w 3257"/>
                <a:gd name="T21" fmla="*/ 15 h 1259"/>
                <a:gd name="T22" fmla="*/ 18 w 3257"/>
                <a:gd name="T23" fmla="*/ 16 h 1259"/>
                <a:gd name="T24" fmla="*/ 40 w 3257"/>
                <a:gd name="T25" fmla="*/ 9 h 1259"/>
                <a:gd name="T26" fmla="*/ 40 w 3257"/>
                <a:gd name="T27" fmla="*/ 7 h 1259"/>
                <a:gd name="T28" fmla="*/ 34 w 3257"/>
                <a:gd name="T29" fmla="*/ 5 h 1259"/>
                <a:gd name="T30" fmla="*/ 40 w 3257"/>
                <a:gd name="T31" fmla="*/ 8 h 1259"/>
                <a:gd name="T32" fmla="*/ 18 w 3257"/>
                <a:gd name="T33" fmla="*/ 15 h 1259"/>
                <a:gd name="T34" fmla="*/ 16 w 3257"/>
                <a:gd name="T35" fmla="*/ 13 h 1259"/>
                <a:gd name="T36" fmla="*/ 16 w 3257"/>
                <a:gd name="T37" fmla="*/ 12 h 1259"/>
                <a:gd name="T38" fmla="*/ 16 w 3257"/>
                <a:gd name="T39" fmla="*/ 8 h 1259"/>
                <a:gd name="T40" fmla="*/ 15 w 3257"/>
                <a:gd name="T41" fmla="*/ 10 h 1259"/>
                <a:gd name="T42" fmla="*/ 15 w 3257"/>
                <a:gd name="T43" fmla="*/ 12 h 1259"/>
                <a:gd name="T44" fmla="*/ 16 w 3257"/>
                <a:gd name="T45" fmla="*/ 14 h 1259"/>
                <a:gd name="T46" fmla="*/ 16 w 3257"/>
                <a:gd name="T47" fmla="*/ 15 h 1259"/>
                <a:gd name="T48" fmla="*/ 13 w 3257"/>
                <a:gd name="T49" fmla="*/ 13 h 1259"/>
                <a:gd name="T50" fmla="*/ 13 w 3257"/>
                <a:gd name="T51" fmla="*/ 11 h 1259"/>
                <a:gd name="T52" fmla="*/ 12 w 3257"/>
                <a:gd name="T53" fmla="*/ 9 h 1259"/>
                <a:gd name="T54" fmla="*/ 13 w 3257"/>
                <a:gd name="T55" fmla="*/ 8 h 1259"/>
                <a:gd name="T56" fmla="*/ 12 w 3257"/>
                <a:gd name="T57" fmla="*/ 9 h 1259"/>
                <a:gd name="T58" fmla="*/ 12 w 3257"/>
                <a:gd name="T59" fmla="*/ 10 h 1259"/>
                <a:gd name="T60" fmla="*/ 12 w 3257"/>
                <a:gd name="T61" fmla="*/ 11 h 1259"/>
                <a:gd name="T62" fmla="*/ 10 w 3257"/>
                <a:gd name="T63" fmla="*/ 11 h 1259"/>
                <a:gd name="T64" fmla="*/ 10 w 3257"/>
                <a:gd name="T65" fmla="*/ 9 h 1259"/>
                <a:gd name="T66" fmla="*/ 11 w 3257"/>
                <a:gd name="T67" fmla="*/ 6 h 1259"/>
                <a:gd name="T68" fmla="*/ 10 w 3257"/>
                <a:gd name="T69" fmla="*/ 7 h 1259"/>
                <a:gd name="T70" fmla="*/ 10 w 3257"/>
                <a:gd name="T71" fmla="*/ 9 h 1259"/>
                <a:gd name="T72" fmla="*/ 10 w 3257"/>
                <a:gd name="T73" fmla="*/ 11 h 1259"/>
                <a:gd name="T74" fmla="*/ 2 w 3257"/>
                <a:gd name="T75" fmla="*/ 5 h 1259"/>
                <a:gd name="T76" fmla="*/ 2 w 3257"/>
                <a:gd name="T77" fmla="*/ 4 h 1259"/>
                <a:gd name="T78" fmla="*/ 2 w 3257"/>
                <a:gd name="T79" fmla="*/ 3 h 1259"/>
                <a:gd name="T80" fmla="*/ 2 w 3257"/>
                <a:gd name="T81" fmla="*/ 4 h 1259"/>
                <a:gd name="T82" fmla="*/ 1 w 3257"/>
                <a:gd name="T83" fmla="*/ 5 h 1259"/>
                <a:gd name="T84" fmla="*/ 1 w 3257"/>
                <a:gd name="T85" fmla="*/ 3 h 1259"/>
                <a:gd name="T86" fmla="*/ 1 w 3257"/>
                <a:gd name="T87" fmla="*/ 1 h 1259"/>
                <a:gd name="T88" fmla="*/ 2 w 3257"/>
                <a:gd name="T89" fmla="*/ 1 h 1259"/>
                <a:gd name="T90" fmla="*/ 1 w 3257"/>
                <a:gd name="T91" fmla="*/ 0 h 1259"/>
                <a:gd name="T92" fmla="*/ 1 w 3257"/>
                <a:gd name="T93" fmla="*/ 0 h 125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57"/>
                <a:gd name="T142" fmla="*/ 0 h 1259"/>
                <a:gd name="T143" fmla="*/ 3257 w 3257"/>
                <a:gd name="T144" fmla="*/ 1259 h 125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57" h="1259">
                  <a:moveTo>
                    <a:pt x="44" y="0"/>
                  </a:moveTo>
                  <a:lnTo>
                    <a:pt x="0" y="99"/>
                  </a:lnTo>
                  <a:lnTo>
                    <a:pt x="5" y="321"/>
                  </a:lnTo>
                  <a:lnTo>
                    <a:pt x="66" y="448"/>
                  </a:lnTo>
                  <a:lnTo>
                    <a:pt x="166" y="482"/>
                  </a:lnTo>
                  <a:lnTo>
                    <a:pt x="338" y="625"/>
                  </a:lnTo>
                  <a:lnTo>
                    <a:pt x="758" y="915"/>
                  </a:lnTo>
                  <a:lnTo>
                    <a:pt x="853" y="931"/>
                  </a:lnTo>
                  <a:lnTo>
                    <a:pt x="974" y="997"/>
                  </a:lnTo>
                  <a:lnTo>
                    <a:pt x="1014" y="1076"/>
                  </a:lnTo>
                  <a:lnTo>
                    <a:pt x="1334" y="1242"/>
                  </a:lnTo>
                  <a:lnTo>
                    <a:pt x="1468" y="1259"/>
                  </a:lnTo>
                  <a:lnTo>
                    <a:pt x="3257" y="698"/>
                  </a:lnTo>
                  <a:lnTo>
                    <a:pt x="3241" y="577"/>
                  </a:lnTo>
                  <a:lnTo>
                    <a:pt x="2764" y="426"/>
                  </a:lnTo>
                  <a:lnTo>
                    <a:pt x="3207" y="621"/>
                  </a:lnTo>
                  <a:lnTo>
                    <a:pt x="1446" y="1174"/>
                  </a:lnTo>
                  <a:lnTo>
                    <a:pt x="1334" y="1076"/>
                  </a:lnTo>
                  <a:lnTo>
                    <a:pt x="1279" y="931"/>
                  </a:lnTo>
                  <a:lnTo>
                    <a:pt x="1324" y="648"/>
                  </a:lnTo>
                  <a:lnTo>
                    <a:pt x="1245" y="786"/>
                  </a:lnTo>
                  <a:lnTo>
                    <a:pt x="1229" y="931"/>
                  </a:lnTo>
                  <a:lnTo>
                    <a:pt x="1279" y="1114"/>
                  </a:lnTo>
                  <a:lnTo>
                    <a:pt x="1324" y="1174"/>
                  </a:lnTo>
                  <a:lnTo>
                    <a:pt x="1064" y="1048"/>
                  </a:lnTo>
                  <a:lnTo>
                    <a:pt x="1014" y="925"/>
                  </a:lnTo>
                  <a:lnTo>
                    <a:pt x="1002" y="742"/>
                  </a:lnTo>
                  <a:lnTo>
                    <a:pt x="1036" y="615"/>
                  </a:lnTo>
                  <a:lnTo>
                    <a:pt x="974" y="710"/>
                  </a:lnTo>
                  <a:lnTo>
                    <a:pt x="952" y="842"/>
                  </a:lnTo>
                  <a:lnTo>
                    <a:pt x="941" y="921"/>
                  </a:lnTo>
                  <a:lnTo>
                    <a:pt x="847" y="859"/>
                  </a:lnTo>
                  <a:lnTo>
                    <a:pt x="831" y="698"/>
                  </a:lnTo>
                  <a:lnTo>
                    <a:pt x="881" y="510"/>
                  </a:lnTo>
                  <a:lnTo>
                    <a:pt x="820" y="593"/>
                  </a:lnTo>
                  <a:lnTo>
                    <a:pt x="776" y="720"/>
                  </a:lnTo>
                  <a:lnTo>
                    <a:pt x="776" y="853"/>
                  </a:lnTo>
                  <a:lnTo>
                    <a:pt x="183" y="442"/>
                  </a:lnTo>
                  <a:lnTo>
                    <a:pt x="177" y="321"/>
                  </a:lnTo>
                  <a:lnTo>
                    <a:pt x="183" y="221"/>
                  </a:lnTo>
                  <a:lnTo>
                    <a:pt x="132" y="287"/>
                  </a:lnTo>
                  <a:lnTo>
                    <a:pt x="104" y="394"/>
                  </a:lnTo>
                  <a:lnTo>
                    <a:pt x="44" y="282"/>
                  </a:lnTo>
                  <a:lnTo>
                    <a:pt x="44" y="121"/>
                  </a:lnTo>
                  <a:lnTo>
                    <a:pt x="149" y="5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446" y="2677"/>
              <a:ext cx="100" cy="152"/>
            </a:xfrm>
            <a:custGeom>
              <a:avLst/>
              <a:gdLst>
                <a:gd name="T0" fmla="*/ 2 w 300"/>
                <a:gd name="T1" fmla="*/ 0 h 454"/>
                <a:gd name="T2" fmla="*/ 1 w 300"/>
                <a:gd name="T3" fmla="*/ 1 h 454"/>
                <a:gd name="T4" fmla="*/ 1 w 300"/>
                <a:gd name="T5" fmla="*/ 2 h 454"/>
                <a:gd name="T6" fmla="*/ 0 w 300"/>
                <a:gd name="T7" fmla="*/ 4 h 454"/>
                <a:gd name="T8" fmla="*/ 1 w 300"/>
                <a:gd name="T9" fmla="*/ 6 h 454"/>
                <a:gd name="T10" fmla="*/ 4 w 300"/>
                <a:gd name="T11" fmla="*/ 5 h 454"/>
                <a:gd name="T12" fmla="*/ 3 w 300"/>
                <a:gd name="T13" fmla="*/ 4 h 454"/>
                <a:gd name="T14" fmla="*/ 1 w 300"/>
                <a:gd name="T15" fmla="*/ 4 h 454"/>
                <a:gd name="T16" fmla="*/ 1 w 300"/>
                <a:gd name="T17" fmla="*/ 2 h 454"/>
                <a:gd name="T18" fmla="*/ 2 w 300"/>
                <a:gd name="T19" fmla="*/ 2 h 454"/>
                <a:gd name="T20" fmla="*/ 2 w 300"/>
                <a:gd name="T21" fmla="*/ 0 h 454"/>
                <a:gd name="T22" fmla="*/ 2 w 300"/>
                <a:gd name="T23" fmla="*/ 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454"/>
                <a:gd name="T38" fmla="*/ 300 w 300"/>
                <a:gd name="T39" fmla="*/ 454 h 4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454">
                  <a:moveTo>
                    <a:pt x="145" y="0"/>
                  </a:moveTo>
                  <a:lnTo>
                    <a:pt x="78" y="50"/>
                  </a:lnTo>
                  <a:lnTo>
                    <a:pt x="46" y="138"/>
                  </a:lnTo>
                  <a:lnTo>
                    <a:pt x="0" y="350"/>
                  </a:lnTo>
                  <a:lnTo>
                    <a:pt x="46" y="454"/>
                  </a:lnTo>
                  <a:lnTo>
                    <a:pt x="300" y="372"/>
                  </a:lnTo>
                  <a:lnTo>
                    <a:pt x="239" y="310"/>
                  </a:lnTo>
                  <a:lnTo>
                    <a:pt x="78" y="355"/>
                  </a:lnTo>
                  <a:lnTo>
                    <a:pt x="84" y="183"/>
                  </a:lnTo>
                  <a:lnTo>
                    <a:pt x="156" y="12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558" y="2740"/>
              <a:ext cx="156" cy="54"/>
            </a:xfrm>
            <a:custGeom>
              <a:avLst/>
              <a:gdLst>
                <a:gd name="T0" fmla="*/ 0 w 470"/>
                <a:gd name="T1" fmla="*/ 1 h 161"/>
                <a:gd name="T2" fmla="*/ 6 w 470"/>
                <a:gd name="T3" fmla="*/ 0 h 161"/>
                <a:gd name="T4" fmla="*/ 0 w 470"/>
                <a:gd name="T5" fmla="*/ 2 h 161"/>
                <a:gd name="T6" fmla="*/ 0 w 470"/>
                <a:gd name="T7" fmla="*/ 1 h 161"/>
                <a:gd name="T8" fmla="*/ 0 w 470"/>
                <a:gd name="T9" fmla="*/ 1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161"/>
                <a:gd name="T17" fmla="*/ 470 w 470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161">
                  <a:moveTo>
                    <a:pt x="10" y="99"/>
                  </a:moveTo>
                  <a:lnTo>
                    <a:pt x="470" y="0"/>
                  </a:lnTo>
                  <a:lnTo>
                    <a:pt x="0" y="161"/>
                  </a:lnTo>
                  <a:lnTo>
                    <a:pt x="10" y="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2933" y="2554"/>
              <a:ext cx="1017" cy="494"/>
            </a:xfrm>
            <a:custGeom>
              <a:avLst/>
              <a:gdLst>
                <a:gd name="T0" fmla="*/ 3 w 3052"/>
                <a:gd name="T1" fmla="*/ 0 h 1482"/>
                <a:gd name="T2" fmla="*/ 0 w 3052"/>
                <a:gd name="T3" fmla="*/ 0 h 1482"/>
                <a:gd name="T4" fmla="*/ 0 w 3052"/>
                <a:gd name="T5" fmla="*/ 2 h 1482"/>
                <a:gd name="T6" fmla="*/ 10 w 3052"/>
                <a:gd name="T7" fmla="*/ 17 h 1482"/>
                <a:gd name="T8" fmla="*/ 35 w 3052"/>
                <a:gd name="T9" fmla="*/ 14 h 1482"/>
                <a:gd name="T10" fmla="*/ 36 w 3052"/>
                <a:gd name="T11" fmla="*/ 14 h 1482"/>
                <a:gd name="T12" fmla="*/ 36 w 3052"/>
                <a:gd name="T13" fmla="*/ 15 h 1482"/>
                <a:gd name="T14" fmla="*/ 36 w 3052"/>
                <a:gd name="T15" fmla="*/ 18 h 1482"/>
                <a:gd name="T16" fmla="*/ 32 w 3052"/>
                <a:gd name="T17" fmla="*/ 18 h 1482"/>
                <a:gd name="T18" fmla="*/ 36 w 3052"/>
                <a:gd name="T19" fmla="*/ 18 h 1482"/>
                <a:gd name="T20" fmla="*/ 38 w 3052"/>
                <a:gd name="T21" fmla="*/ 16 h 1482"/>
                <a:gd name="T22" fmla="*/ 38 w 3052"/>
                <a:gd name="T23" fmla="*/ 13 h 1482"/>
                <a:gd name="T24" fmla="*/ 37 w 3052"/>
                <a:gd name="T25" fmla="*/ 12 h 1482"/>
                <a:gd name="T26" fmla="*/ 32 w 3052"/>
                <a:gd name="T27" fmla="*/ 13 h 1482"/>
                <a:gd name="T28" fmla="*/ 32 w 3052"/>
                <a:gd name="T29" fmla="*/ 13 h 1482"/>
                <a:gd name="T30" fmla="*/ 31 w 3052"/>
                <a:gd name="T31" fmla="*/ 13 h 1482"/>
                <a:gd name="T32" fmla="*/ 11 w 3052"/>
                <a:gd name="T33" fmla="*/ 15 h 1482"/>
                <a:gd name="T34" fmla="*/ 5 w 3052"/>
                <a:gd name="T35" fmla="*/ 7 h 1482"/>
                <a:gd name="T36" fmla="*/ 10 w 3052"/>
                <a:gd name="T37" fmla="*/ 15 h 1482"/>
                <a:gd name="T38" fmla="*/ 10 w 3052"/>
                <a:gd name="T39" fmla="*/ 16 h 1482"/>
                <a:gd name="T40" fmla="*/ 0 w 3052"/>
                <a:gd name="T41" fmla="*/ 1 h 1482"/>
                <a:gd name="T42" fmla="*/ 3 w 3052"/>
                <a:gd name="T43" fmla="*/ 0 h 1482"/>
                <a:gd name="T44" fmla="*/ 3 w 3052"/>
                <a:gd name="T45" fmla="*/ 0 h 1482"/>
                <a:gd name="T46" fmla="*/ 3 w 3052"/>
                <a:gd name="T47" fmla="*/ 0 h 14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52"/>
                <a:gd name="T73" fmla="*/ 0 h 1482"/>
                <a:gd name="T74" fmla="*/ 3052 w 3052"/>
                <a:gd name="T75" fmla="*/ 1482 h 148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52" h="1482">
                  <a:moveTo>
                    <a:pt x="243" y="0"/>
                  </a:moveTo>
                  <a:lnTo>
                    <a:pt x="0" y="37"/>
                  </a:lnTo>
                  <a:lnTo>
                    <a:pt x="7" y="126"/>
                  </a:lnTo>
                  <a:lnTo>
                    <a:pt x="770" y="1337"/>
                  </a:lnTo>
                  <a:lnTo>
                    <a:pt x="2809" y="1107"/>
                  </a:lnTo>
                  <a:lnTo>
                    <a:pt x="2903" y="1151"/>
                  </a:lnTo>
                  <a:lnTo>
                    <a:pt x="2957" y="1237"/>
                  </a:lnTo>
                  <a:lnTo>
                    <a:pt x="2892" y="1419"/>
                  </a:lnTo>
                  <a:lnTo>
                    <a:pt x="2554" y="1482"/>
                  </a:lnTo>
                  <a:lnTo>
                    <a:pt x="2906" y="1482"/>
                  </a:lnTo>
                  <a:lnTo>
                    <a:pt x="3052" y="1259"/>
                  </a:lnTo>
                  <a:lnTo>
                    <a:pt x="3044" y="1078"/>
                  </a:lnTo>
                  <a:lnTo>
                    <a:pt x="2980" y="994"/>
                  </a:lnTo>
                  <a:lnTo>
                    <a:pt x="2626" y="1041"/>
                  </a:lnTo>
                  <a:lnTo>
                    <a:pt x="2561" y="1069"/>
                  </a:lnTo>
                  <a:lnTo>
                    <a:pt x="2484" y="1041"/>
                  </a:lnTo>
                  <a:lnTo>
                    <a:pt x="881" y="1230"/>
                  </a:lnTo>
                  <a:lnTo>
                    <a:pt x="384" y="532"/>
                  </a:lnTo>
                  <a:lnTo>
                    <a:pt x="827" y="1236"/>
                  </a:lnTo>
                  <a:lnTo>
                    <a:pt x="787" y="1295"/>
                  </a:lnTo>
                  <a:lnTo>
                    <a:pt x="31" y="70"/>
                  </a:lnTo>
                  <a:lnTo>
                    <a:pt x="224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2959" y="2664"/>
              <a:ext cx="183" cy="427"/>
            </a:xfrm>
            <a:custGeom>
              <a:avLst/>
              <a:gdLst>
                <a:gd name="T0" fmla="*/ 1 w 547"/>
                <a:gd name="T1" fmla="*/ 0 h 1281"/>
                <a:gd name="T2" fmla="*/ 1 w 547"/>
                <a:gd name="T3" fmla="*/ 1 h 1281"/>
                <a:gd name="T4" fmla="*/ 1 w 547"/>
                <a:gd name="T5" fmla="*/ 2 h 1281"/>
                <a:gd name="T6" fmla="*/ 0 w 547"/>
                <a:gd name="T7" fmla="*/ 3 h 1281"/>
                <a:gd name="T8" fmla="*/ 0 w 547"/>
                <a:gd name="T9" fmla="*/ 3 h 1281"/>
                <a:gd name="T10" fmla="*/ 2 w 547"/>
                <a:gd name="T11" fmla="*/ 7 h 1281"/>
                <a:gd name="T12" fmla="*/ 7 w 547"/>
                <a:gd name="T13" fmla="*/ 16 h 1281"/>
                <a:gd name="T14" fmla="*/ 3 w 547"/>
                <a:gd name="T15" fmla="*/ 7 h 1281"/>
                <a:gd name="T16" fmla="*/ 1 w 547"/>
                <a:gd name="T17" fmla="*/ 3 h 1281"/>
                <a:gd name="T18" fmla="*/ 3 w 547"/>
                <a:gd name="T19" fmla="*/ 6 h 1281"/>
                <a:gd name="T20" fmla="*/ 1 w 547"/>
                <a:gd name="T21" fmla="*/ 2 h 1281"/>
                <a:gd name="T22" fmla="*/ 2 w 547"/>
                <a:gd name="T23" fmla="*/ 1 h 1281"/>
                <a:gd name="T24" fmla="*/ 1 w 547"/>
                <a:gd name="T25" fmla="*/ 0 h 1281"/>
                <a:gd name="T26" fmla="*/ 1 w 547"/>
                <a:gd name="T27" fmla="*/ 0 h 12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7"/>
                <a:gd name="T43" fmla="*/ 0 h 1281"/>
                <a:gd name="T44" fmla="*/ 547 w 547"/>
                <a:gd name="T45" fmla="*/ 1281 h 128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7" h="1281">
                  <a:moveTo>
                    <a:pt x="71" y="0"/>
                  </a:moveTo>
                  <a:lnTo>
                    <a:pt x="82" y="95"/>
                  </a:lnTo>
                  <a:lnTo>
                    <a:pt x="66" y="175"/>
                  </a:lnTo>
                  <a:lnTo>
                    <a:pt x="38" y="228"/>
                  </a:lnTo>
                  <a:lnTo>
                    <a:pt x="0" y="256"/>
                  </a:lnTo>
                  <a:lnTo>
                    <a:pt x="143" y="527"/>
                  </a:lnTo>
                  <a:lnTo>
                    <a:pt x="547" y="1281"/>
                  </a:lnTo>
                  <a:lnTo>
                    <a:pt x="249" y="604"/>
                  </a:lnTo>
                  <a:lnTo>
                    <a:pt x="66" y="256"/>
                  </a:lnTo>
                  <a:lnTo>
                    <a:pt x="243" y="465"/>
                  </a:lnTo>
                  <a:lnTo>
                    <a:pt x="104" y="189"/>
                  </a:lnTo>
                  <a:lnTo>
                    <a:pt x="143" y="8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2904" y="2702"/>
              <a:ext cx="1092" cy="489"/>
            </a:xfrm>
            <a:custGeom>
              <a:avLst/>
              <a:gdLst>
                <a:gd name="T0" fmla="*/ 3 w 3277"/>
                <a:gd name="T1" fmla="*/ 0 h 1467"/>
                <a:gd name="T2" fmla="*/ 1 w 3277"/>
                <a:gd name="T3" fmla="*/ 1 h 1467"/>
                <a:gd name="T4" fmla="*/ 0 w 3277"/>
                <a:gd name="T5" fmla="*/ 1 h 1467"/>
                <a:gd name="T6" fmla="*/ 0 w 3277"/>
                <a:gd name="T7" fmla="*/ 2 h 1467"/>
                <a:gd name="T8" fmla="*/ 5 w 3277"/>
                <a:gd name="T9" fmla="*/ 12 h 1467"/>
                <a:gd name="T10" fmla="*/ 8 w 3277"/>
                <a:gd name="T11" fmla="*/ 18 h 1467"/>
                <a:gd name="T12" fmla="*/ 31 w 3277"/>
                <a:gd name="T13" fmla="*/ 15 h 1467"/>
                <a:gd name="T14" fmla="*/ 32 w 3277"/>
                <a:gd name="T15" fmla="*/ 15 h 1467"/>
                <a:gd name="T16" fmla="*/ 33 w 3277"/>
                <a:gd name="T17" fmla="*/ 15 h 1467"/>
                <a:gd name="T18" fmla="*/ 38 w 3277"/>
                <a:gd name="T19" fmla="*/ 15 h 1467"/>
                <a:gd name="T20" fmla="*/ 39 w 3277"/>
                <a:gd name="T21" fmla="*/ 13 h 1467"/>
                <a:gd name="T22" fmla="*/ 40 w 3277"/>
                <a:gd name="T23" fmla="*/ 9 h 1467"/>
                <a:gd name="T24" fmla="*/ 40 w 3277"/>
                <a:gd name="T25" fmla="*/ 6 h 1467"/>
                <a:gd name="T26" fmla="*/ 37 w 3277"/>
                <a:gd name="T27" fmla="*/ 3 h 1467"/>
                <a:gd name="T28" fmla="*/ 31 w 3277"/>
                <a:gd name="T29" fmla="*/ 4 h 1467"/>
                <a:gd name="T30" fmla="*/ 36 w 3277"/>
                <a:gd name="T31" fmla="*/ 5 h 1467"/>
                <a:gd name="T32" fmla="*/ 38 w 3277"/>
                <a:gd name="T33" fmla="*/ 6 h 1467"/>
                <a:gd name="T34" fmla="*/ 39 w 3277"/>
                <a:gd name="T35" fmla="*/ 8 h 1467"/>
                <a:gd name="T36" fmla="*/ 40 w 3277"/>
                <a:gd name="T37" fmla="*/ 10 h 1467"/>
                <a:gd name="T38" fmla="*/ 39 w 3277"/>
                <a:gd name="T39" fmla="*/ 13 h 1467"/>
                <a:gd name="T40" fmla="*/ 38 w 3277"/>
                <a:gd name="T41" fmla="*/ 14 h 1467"/>
                <a:gd name="T42" fmla="*/ 34 w 3277"/>
                <a:gd name="T43" fmla="*/ 14 h 1467"/>
                <a:gd name="T44" fmla="*/ 33 w 3277"/>
                <a:gd name="T45" fmla="*/ 14 h 1467"/>
                <a:gd name="T46" fmla="*/ 31 w 3277"/>
                <a:gd name="T47" fmla="*/ 15 h 1467"/>
                <a:gd name="T48" fmla="*/ 8 w 3277"/>
                <a:gd name="T49" fmla="*/ 17 h 1467"/>
                <a:gd name="T50" fmla="*/ 1 w 3277"/>
                <a:gd name="T51" fmla="*/ 1 h 1467"/>
                <a:gd name="T52" fmla="*/ 3 w 3277"/>
                <a:gd name="T53" fmla="*/ 1 h 1467"/>
                <a:gd name="T54" fmla="*/ 3 w 3277"/>
                <a:gd name="T55" fmla="*/ 0 h 1467"/>
                <a:gd name="T56" fmla="*/ 3 w 3277"/>
                <a:gd name="T57" fmla="*/ 0 h 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77"/>
                <a:gd name="T88" fmla="*/ 0 h 1467"/>
                <a:gd name="T89" fmla="*/ 3277 w 3277"/>
                <a:gd name="T90" fmla="*/ 1467 h 14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77" h="1467">
                  <a:moveTo>
                    <a:pt x="256" y="0"/>
                  </a:moveTo>
                  <a:lnTo>
                    <a:pt x="120" y="62"/>
                  </a:lnTo>
                  <a:lnTo>
                    <a:pt x="12" y="85"/>
                  </a:lnTo>
                  <a:lnTo>
                    <a:pt x="0" y="157"/>
                  </a:lnTo>
                  <a:lnTo>
                    <a:pt x="445" y="993"/>
                  </a:lnTo>
                  <a:lnTo>
                    <a:pt x="635" y="1467"/>
                  </a:lnTo>
                  <a:lnTo>
                    <a:pt x="2530" y="1233"/>
                  </a:lnTo>
                  <a:lnTo>
                    <a:pt x="2601" y="1210"/>
                  </a:lnTo>
                  <a:lnTo>
                    <a:pt x="2702" y="1244"/>
                  </a:lnTo>
                  <a:lnTo>
                    <a:pt x="3045" y="1198"/>
                  </a:lnTo>
                  <a:lnTo>
                    <a:pt x="3199" y="1056"/>
                  </a:lnTo>
                  <a:lnTo>
                    <a:pt x="3277" y="706"/>
                  </a:lnTo>
                  <a:lnTo>
                    <a:pt x="3223" y="456"/>
                  </a:lnTo>
                  <a:lnTo>
                    <a:pt x="2982" y="245"/>
                  </a:lnTo>
                  <a:lnTo>
                    <a:pt x="2511" y="363"/>
                  </a:lnTo>
                  <a:lnTo>
                    <a:pt x="2933" y="371"/>
                  </a:lnTo>
                  <a:lnTo>
                    <a:pt x="3115" y="510"/>
                  </a:lnTo>
                  <a:lnTo>
                    <a:pt x="3196" y="631"/>
                  </a:lnTo>
                  <a:lnTo>
                    <a:pt x="3202" y="811"/>
                  </a:lnTo>
                  <a:lnTo>
                    <a:pt x="3134" y="1027"/>
                  </a:lnTo>
                  <a:lnTo>
                    <a:pt x="3047" y="1124"/>
                  </a:lnTo>
                  <a:lnTo>
                    <a:pt x="2769" y="1161"/>
                  </a:lnTo>
                  <a:lnTo>
                    <a:pt x="2645" y="1121"/>
                  </a:lnTo>
                  <a:lnTo>
                    <a:pt x="2477" y="1205"/>
                  </a:lnTo>
                  <a:lnTo>
                    <a:pt x="688" y="1360"/>
                  </a:lnTo>
                  <a:lnTo>
                    <a:pt x="53" y="107"/>
                  </a:lnTo>
                  <a:lnTo>
                    <a:pt x="270" y="41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148" y="2941"/>
              <a:ext cx="552" cy="163"/>
            </a:xfrm>
            <a:custGeom>
              <a:avLst/>
              <a:gdLst>
                <a:gd name="T0" fmla="*/ 0 w 1656"/>
                <a:gd name="T1" fmla="*/ 6 h 489"/>
                <a:gd name="T2" fmla="*/ 2 w 1656"/>
                <a:gd name="T3" fmla="*/ 5 h 489"/>
                <a:gd name="T4" fmla="*/ 2 w 1656"/>
                <a:gd name="T5" fmla="*/ 3 h 489"/>
                <a:gd name="T6" fmla="*/ 2 w 1656"/>
                <a:gd name="T7" fmla="*/ 2 h 489"/>
                <a:gd name="T8" fmla="*/ 15 w 1656"/>
                <a:gd name="T9" fmla="*/ 0 h 489"/>
                <a:gd name="T10" fmla="*/ 4 w 1656"/>
                <a:gd name="T11" fmla="*/ 2 h 489"/>
                <a:gd name="T12" fmla="*/ 3 w 1656"/>
                <a:gd name="T13" fmla="*/ 3 h 489"/>
                <a:gd name="T14" fmla="*/ 13 w 1656"/>
                <a:gd name="T15" fmla="*/ 3 h 489"/>
                <a:gd name="T16" fmla="*/ 3 w 1656"/>
                <a:gd name="T17" fmla="*/ 4 h 489"/>
                <a:gd name="T18" fmla="*/ 2 w 1656"/>
                <a:gd name="T19" fmla="*/ 5 h 489"/>
                <a:gd name="T20" fmla="*/ 2 w 1656"/>
                <a:gd name="T21" fmla="*/ 5 h 489"/>
                <a:gd name="T22" fmla="*/ 20 w 1656"/>
                <a:gd name="T23" fmla="*/ 4 h 489"/>
                <a:gd name="T24" fmla="*/ 0 w 1656"/>
                <a:gd name="T25" fmla="*/ 6 h 489"/>
                <a:gd name="T26" fmla="*/ 0 w 1656"/>
                <a:gd name="T27" fmla="*/ 6 h 4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56"/>
                <a:gd name="T43" fmla="*/ 0 h 489"/>
                <a:gd name="T44" fmla="*/ 1656 w 1656"/>
                <a:gd name="T45" fmla="*/ 489 h 4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56" h="489">
                  <a:moveTo>
                    <a:pt x="0" y="489"/>
                  </a:moveTo>
                  <a:lnTo>
                    <a:pt x="133" y="366"/>
                  </a:lnTo>
                  <a:lnTo>
                    <a:pt x="193" y="256"/>
                  </a:lnTo>
                  <a:lnTo>
                    <a:pt x="177" y="123"/>
                  </a:lnTo>
                  <a:lnTo>
                    <a:pt x="1202" y="0"/>
                  </a:lnTo>
                  <a:lnTo>
                    <a:pt x="288" y="157"/>
                  </a:lnTo>
                  <a:lnTo>
                    <a:pt x="248" y="267"/>
                  </a:lnTo>
                  <a:lnTo>
                    <a:pt x="1030" y="223"/>
                  </a:lnTo>
                  <a:lnTo>
                    <a:pt x="232" y="340"/>
                  </a:lnTo>
                  <a:lnTo>
                    <a:pt x="187" y="384"/>
                  </a:lnTo>
                  <a:lnTo>
                    <a:pt x="143" y="411"/>
                  </a:lnTo>
                  <a:lnTo>
                    <a:pt x="1656" y="328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3149" y="2785"/>
              <a:ext cx="253" cy="111"/>
            </a:xfrm>
            <a:custGeom>
              <a:avLst/>
              <a:gdLst>
                <a:gd name="T0" fmla="*/ 4 w 759"/>
                <a:gd name="T1" fmla="*/ 0 h 332"/>
                <a:gd name="T2" fmla="*/ 0 w 759"/>
                <a:gd name="T3" fmla="*/ 0 h 332"/>
                <a:gd name="T4" fmla="*/ 3 w 759"/>
                <a:gd name="T5" fmla="*/ 4 h 332"/>
                <a:gd name="T6" fmla="*/ 9 w 759"/>
                <a:gd name="T7" fmla="*/ 4 h 332"/>
                <a:gd name="T8" fmla="*/ 9 w 759"/>
                <a:gd name="T9" fmla="*/ 3 h 332"/>
                <a:gd name="T10" fmla="*/ 3 w 759"/>
                <a:gd name="T11" fmla="*/ 3 h 332"/>
                <a:gd name="T12" fmla="*/ 2 w 759"/>
                <a:gd name="T13" fmla="*/ 1 h 332"/>
                <a:gd name="T14" fmla="*/ 4 w 759"/>
                <a:gd name="T15" fmla="*/ 0 h 332"/>
                <a:gd name="T16" fmla="*/ 4 w 759"/>
                <a:gd name="T17" fmla="*/ 0 h 332"/>
                <a:gd name="T18" fmla="*/ 4 w 759"/>
                <a:gd name="T19" fmla="*/ 0 h 3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9"/>
                <a:gd name="T31" fmla="*/ 0 h 332"/>
                <a:gd name="T32" fmla="*/ 759 w 759"/>
                <a:gd name="T33" fmla="*/ 332 h 3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9" h="332">
                  <a:moveTo>
                    <a:pt x="292" y="0"/>
                  </a:moveTo>
                  <a:lnTo>
                    <a:pt x="0" y="15"/>
                  </a:lnTo>
                  <a:lnTo>
                    <a:pt x="221" y="332"/>
                  </a:lnTo>
                  <a:lnTo>
                    <a:pt x="759" y="291"/>
                  </a:lnTo>
                  <a:lnTo>
                    <a:pt x="700" y="251"/>
                  </a:lnTo>
                  <a:lnTo>
                    <a:pt x="261" y="266"/>
                  </a:lnTo>
                  <a:lnTo>
                    <a:pt x="145" y="71"/>
                  </a:lnTo>
                  <a:lnTo>
                    <a:pt x="360" y="19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3582" y="2852"/>
              <a:ext cx="219" cy="28"/>
            </a:xfrm>
            <a:custGeom>
              <a:avLst/>
              <a:gdLst>
                <a:gd name="T0" fmla="*/ 0 w 657"/>
                <a:gd name="T1" fmla="*/ 1 h 84"/>
                <a:gd name="T2" fmla="*/ 1 w 657"/>
                <a:gd name="T3" fmla="*/ 1 h 84"/>
                <a:gd name="T4" fmla="*/ 4 w 657"/>
                <a:gd name="T5" fmla="*/ 1 h 84"/>
                <a:gd name="T6" fmla="*/ 7 w 657"/>
                <a:gd name="T7" fmla="*/ 0 h 84"/>
                <a:gd name="T8" fmla="*/ 8 w 657"/>
                <a:gd name="T9" fmla="*/ 0 h 84"/>
                <a:gd name="T10" fmla="*/ 2 w 657"/>
                <a:gd name="T11" fmla="*/ 0 h 84"/>
                <a:gd name="T12" fmla="*/ 0 w 657"/>
                <a:gd name="T13" fmla="*/ 1 h 84"/>
                <a:gd name="T14" fmla="*/ 0 w 657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7"/>
                <a:gd name="T25" fmla="*/ 0 h 84"/>
                <a:gd name="T26" fmla="*/ 657 w 657"/>
                <a:gd name="T27" fmla="*/ 84 h 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7" h="84">
                  <a:moveTo>
                    <a:pt x="0" y="84"/>
                  </a:moveTo>
                  <a:lnTo>
                    <a:pt x="113" y="71"/>
                  </a:lnTo>
                  <a:lnTo>
                    <a:pt x="337" y="42"/>
                  </a:lnTo>
                  <a:lnTo>
                    <a:pt x="558" y="13"/>
                  </a:lnTo>
                  <a:lnTo>
                    <a:pt x="657" y="0"/>
                  </a:lnTo>
                  <a:lnTo>
                    <a:pt x="164" y="17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203" y="2181"/>
              <a:ext cx="608" cy="150"/>
            </a:xfrm>
            <a:custGeom>
              <a:avLst/>
              <a:gdLst>
                <a:gd name="T0" fmla="*/ 23 w 1825"/>
                <a:gd name="T1" fmla="*/ 1 h 451"/>
                <a:gd name="T2" fmla="*/ 19 w 1825"/>
                <a:gd name="T3" fmla="*/ 1 h 451"/>
                <a:gd name="T4" fmla="*/ 18 w 1825"/>
                <a:gd name="T5" fmla="*/ 0 h 451"/>
                <a:gd name="T6" fmla="*/ 17 w 1825"/>
                <a:gd name="T7" fmla="*/ 0 h 451"/>
                <a:gd name="T8" fmla="*/ 0 w 1825"/>
                <a:gd name="T9" fmla="*/ 4 h 451"/>
                <a:gd name="T10" fmla="*/ 6 w 1825"/>
                <a:gd name="T11" fmla="*/ 6 h 451"/>
                <a:gd name="T12" fmla="*/ 20 w 1825"/>
                <a:gd name="T13" fmla="*/ 2 h 451"/>
                <a:gd name="T14" fmla="*/ 5 w 1825"/>
                <a:gd name="T15" fmla="*/ 5 h 451"/>
                <a:gd name="T16" fmla="*/ 4 w 1825"/>
                <a:gd name="T17" fmla="*/ 4 h 451"/>
                <a:gd name="T18" fmla="*/ 17 w 1825"/>
                <a:gd name="T19" fmla="*/ 1 h 451"/>
                <a:gd name="T20" fmla="*/ 18 w 1825"/>
                <a:gd name="T21" fmla="*/ 1 h 451"/>
                <a:gd name="T22" fmla="*/ 23 w 1825"/>
                <a:gd name="T23" fmla="*/ 1 h 451"/>
                <a:gd name="T24" fmla="*/ 23 w 1825"/>
                <a:gd name="T25" fmla="*/ 1 h 4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25"/>
                <a:gd name="T40" fmla="*/ 0 h 451"/>
                <a:gd name="T41" fmla="*/ 1825 w 1825"/>
                <a:gd name="T42" fmla="*/ 451 h 4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25" h="451">
                  <a:moveTo>
                    <a:pt x="1825" y="97"/>
                  </a:moveTo>
                  <a:lnTo>
                    <a:pt x="1527" y="47"/>
                  </a:lnTo>
                  <a:lnTo>
                    <a:pt x="1472" y="4"/>
                  </a:lnTo>
                  <a:lnTo>
                    <a:pt x="1391" y="0"/>
                  </a:lnTo>
                  <a:lnTo>
                    <a:pt x="0" y="308"/>
                  </a:lnTo>
                  <a:lnTo>
                    <a:pt x="451" y="451"/>
                  </a:lnTo>
                  <a:lnTo>
                    <a:pt x="1628" y="153"/>
                  </a:lnTo>
                  <a:lnTo>
                    <a:pt x="433" y="385"/>
                  </a:lnTo>
                  <a:lnTo>
                    <a:pt x="310" y="305"/>
                  </a:lnTo>
                  <a:lnTo>
                    <a:pt x="1400" y="42"/>
                  </a:lnTo>
                  <a:lnTo>
                    <a:pt x="1476" y="63"/>
                  </a:lnTo>
                  <a:lnTo>
                    <a:pt x="1825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3653" y="2490"/>
              <a:ext cx="315" cy="128"/>
            </a:xfrm>
            <a:custGeom>
              <a:avLst/>
              <a:gdLst>
                <a:gd name="T0" fmla="*/ 0 w 945"/>
                <a:gd name="T1" fmla="*/ 5 h 382"/>
                <a:gd name="T2" fmla="*/ 3 w 945"/>
                <a:gd name="T3" fmla="*/ 1 h 382"/>
                <a:gd name="T4" fmla="*/ 8 w 945"/>
                <a:gd name="T5" fmla="*/ 0 h 382"/>
                <a:gd name="T6" fmla="*/ 12 w 945"/>
                <a:gd name="T7" fmla="*/ 1 h 382"/>
                <a:gd name="T8" fmla="*/ 0 w 945"/>
                <a:gd name="T9" fmla="*/ 5 h 382"/>
                <a:gd name="T10" fmla="*/ 0 w 945"/>
                <a:gd name="T11" fmla="*/ 5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5"/>
                <a:gd name="T19" fmla="*/ 0 h 382"/>
                <a:gd name="T20" fmla="*/ 945 w 945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5" h="382">
                  <a:moveTo>
                    <a:pt x="0" y="382"/>
                  </a:moveTo>
                  <a:lnTo>
                    <a:pt x="272" y="118"/>
                  </a:lnTo>
                  <a:lnTo>
                    <a:pt x="663" y="0"/>
                  </a:lnTo>
                  <a:lnTo>
                    <a:pt x="945" y="118"/>
                  </a:lnTo>
                  <a:lnTo>
                    <a:pt x="0" y="382"/>
                  </a:lnTo>
                  <a:close/>
                </a:path>
              </a:pathLst>
            </a:custGeom>
            <a:solidFill>
              <a:srgbClr val="F7A8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3499" y="2461"/>
              <a:ext cx="561" cy="391"/>
            </a:xfrm>
            <a:custGeom>
              <a:avLst/>
              <a:gdLst>
                <a:gd name="T0" fmla="*/ 12 w 1682"/>
                <a:gd name="T1" fmla="*/ 0 h 1174"/>
                <a:gd name="T2" fmla="*/ 20 w 1682"/>
                <a:gd name="T3" fmla="*/ 2 h 1174"/>
                <a:gd name="T4" fmla="*/ 21 w 1682"/>
                <a:gd name="T5" fmla="*/ 4 h 1174"/>
                <a:gd name="T6" fmla="*/ 17 w 1682"/>
                <a:gd name="T7" fmla="*/ 5 h 1174"/>
                <a:gd name="T8" fmla="*/ 16 w 1682"/>
                <a:gd name="T9" fmla="*/ 6 h 1174"/>
                <a:gd name="T10" fmla="*/ 16 w 1682"/>
                <a:gd name="T11" fmla="*/ 7 h 1174"/>
                <a:gd name="T12" fmla="*/ 17 w 1682"/>
                <a:gd name="T13" fmla="*/ 8 h 1174"/>
                <a:gd name="T14" fmla="*/ 18 w 1682"/>
                <a:gd name="T15" fmla="*/ 9 h 1174"/>
                <a:gd name="T16" fmla="*/ 0 w 1682"/>
                <a:gd name="T17" fmla="*/ 14 h 1174"/>
                <a:gd name="T18" fmla="*/ 17 w 1682"/>
                <a:gd name="T19" fmla="*/ 9 h 1174"/>
                <a:gd name="T20" fmla="*/ 16 w 1682"/>
                <a:gd name="T21" fmla="*/ 8 h 1174"/>
                <a:gd name="T22" fmla="*/ 10 w 1682"/>
                <a:gd name="T23" fmla="*/ 9 h 1174"/>
                <a:gd name="T24" fmla="*/ 15 w 1682"/>
                <a:gd name="T25" fmla="*/ 7 h 1174"/>
                <a:gd name="T26" fmla="*/ 15 w 1682"/>
                <a:gd name="T27" fmla="*/ 6 h 1174"/>
                <a:gd name="T28" fmla="*/ 5 w 1682"/>
                <a:gd name="T29" fmla="*/ 8 h 1174"/>
                <a:gd name="T30" fmla="*/ 4 w 1682"/>
                <a:gd name="T31" fmla="*/ 7 h 1174"/>
                <a:gd name="T32" fmla="*/ 20 w 1682"/>
                <a:gd name="T33" fmla="*/ 3 h 1174"/>
                <a:gd name="T34" fmla="*/ 12 w 1682"/>
                <a:gd name="T35" fmla="*/ 1 h 1174"/>
                <a:gd name="T36" fmla="*/ 6 w 1682"/>
                <a:gd name="T37" fmla="*/ 3 h 1174"/>
                <a:gd name="T38" fmla="*/ 12 w 1682"/>
                <a:gd name="T39" fmla="*/ 0 h 1174"/>
                <a:gd name="T40" fmla="*/ 12 w 1682"/>
                <a:gd name="T41" fmla="*/ 0 h 117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2"/>
                <a:gd name="T64" fmla="*/ 0 h 1174"/>
                <a:gd name="T65" fmla="*/ 1682 w 1682"/>
                <a:gd name="T66" fmla="*/ 1174 h 117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2" h="1174">
                  <a:moveTo>
                    <a:pt x="939" y="0"/>
                  </a:moveTo>
                  <a:lnTo>
                    <a:pt x="1648" y="189"/>
                  </a:lnTo>
                  <a:lnTo>
                    <a:pt x="1682" y="300"/>
                  </a:lnTo>
                  <a:lnTo>
                    <a:pt x="1338" y="417"/>
                  </a:lnTo>
                  <a:lnTo>
                    <a:pt x="1293" y="505"/>
                  </a:lnTo>
                  <a:lnTo>
                    <a:pt x="1316" y="605"/>
                  </a:lnTo>
                  <a:lnTo>
                    <a:pt x="1366" y="678"/>
                  </a:lnTo>
                  <a:lnTo>
                    <a:pt x="1465" y="732"/>
                  </a:lnTo>
                  <a:lnTo>
                    <a:pt x="0" y="1174"/>
                  </a:lnTo>
                  <a:lnTo>
                    <a:pt x="1348" y="716"/>
                  </a:lnTo>
                  <a:lnTo>
                    <a:pt x="1259" y="662"/>
                  </a:lnTo>
                  <a:lnTo>
                    <a:pt x="828" y="755"/>
                  </a:lnTo>
                  <a:lnTo>
                    <a:pt x="1237" y="600"/>
                  </a:lnTo>
                  <a:lnTo>
                    <a:pt x="1243" y="473"/>
                  </a:lnTo>
                  <a:lnTo>
                    <a:pt x="368" y="666"/>
                  </a:lnTo>
                  <a:lnTo>
                    <a:pt x="346" y="573"/>
                  </a:lnTo>
                  <a:lnTo>
                    <a:pt x="1642" y="226"/>
                  </a:lnTo>
                  <a:lnTo>
                    <a:pt x="982" y="68"/>
                  </a:lnTo>
                  <a:lnTo>
                    <a:pt x="474" y="235"/>
                  </a:lnTo>
                  <a:lnTo>
                    <a:pt x="9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3770" y="2810"/>
              <a:ext cx="99" cy="47"/>
            </a:xfrm>
            <a:custGeom>
              <a:avLst/>
              <a:gdLst>
                <a:gd name="T0" fmla="*/ 2 w 297"/>
                <a:gd name="T1" fmla="*/ 0 h 141"/>
                <a:gd name="T2" fmla="*/ 4 w 297"/>
                <a:gd name="T3" fmla="*/ 1 h 141"/>
                <a:gd name="T4" fmla="*/ 0 w 297"/>
                <a:gd name="T5" fmla="*/ 2 h 141"/>
                <a:gd name="T6" fmla="*/ 2 w 297"/>
                <a:gd name="T7" fmla="*/ 1 h 141"/>
                <a:gd name="T8" fmla="*/ 2 w 297"/>
                <a:gd name="T9" fmla="*/ 0 h 141"/>
                <a:gd name="T10" fmla="*/ 2 w 297"/>
                <a:gd name="T11" fmla="*/ 0 h 141"/>
                <a:gd name="T12" fmla="*/ 2 w 297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7"/>
                <a:gd name="T22" fmla="*/ 0 h 141"/>
                <a:gd name="T23" fmla="*/ 297 w 297"/>
                <a:gd name="T24" fmla="*/ 141 h 1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7" h="141">
                  <a:moveTo>
                    <a:pt x="197" y="0"/>
                  </a:moveTo>
                  <a:lnTo>
                    <a:pt x="297" y="121"/>
                  </a:lnTo>
                  <a:lnTo>
                    <a:pt x="0" y="141"/>
                  </a:lnTo>
                  <a:lnTo>
                    <a:pt x="169" y="88"/>
                  </a:lnTo>
                  <a:lnTo>
                    <a:pt x="129" y="13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              Это  важно: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29941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Оценка </a:t>
            </a:r>
            <a:r>
              <a:rPr lang="ru-RU" i="1" dirty="0" smtClean="0"/>
              <a:t>–</a:t>
            </a:r>
            <a:r>
              <a:rPr lang="ru-RU" dirty="0" smtClean="0"/>
              <a:t> </a:t>
            </a:r>
            <a:r>
              <a:rPr lang="ru-RU" dirty="0" smtClean="0">
                <a:cs typeface="Times New Roman" pitchFamily="18" charset="0"/>
              </a:rPr>
              <a:t>словесная характеристика результатов действия </a:t>
            </a:r>
            <a:r>
              <a:rPr lang="ru-RU" i="1" dirty="0" smtClean="0"/>
              <a:t>(можно за любое действие ученика)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3300"/>
                </a:solidFill>
              </a:rPr>
              <a:t>    Отметка</a:t>
            </a:r>
            <a:r>
              <a:rPr lang="ru-RU" dirty="0" smtClean="0"/>
              <a:t> </a:t>
            </a:r>
            <a:r>
              <a:rPr lang="ru-RU" i="1" dirty="0" smtClean="0"/>
              <a:t>–</a:t>
            </a:r>
            <a:r>
              <a:rPr lang="ru-RU" dirty="0" smtClean="0"/>
              <a:t> </a:t>
            </a:r>
            <a:r>
              <a:rPr lang="ru-RU" dirty="0" smtClean="0">
                <a:cs typeface="Times New Roman" pitchFamily="18" charset="0"/>
              </a:rPr>
              <a:t>фиксация результата оценивания в виде знака из принятой системы </a:t>
            </a:r>
            <a:r>
              <a:rPr lang="ru-RU" i="1" dirty="0" smtClean="0"/>
              <a:t>(только за решение продуктивной задачи – каждой в отдельности)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8573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                Правило № 1:</a:t>
            </a:r>
            <a:br>
              <a:rPr lang="ru-RU" sz="4000" b="1" dirty="0" smtClean="0"/>
            </a:br>
            <a:r>
              <a:rPr lang="ru-RU" sz="4000" b="1" dirty="0" smtClean="0"/>
              <a:t>           </a:t>
            </a:r>
            <a:r>
              <a:rPr lang="ru-RU" sz="4000" b="1" i="1" dirty="0" smtClean="0">
                <a:solidFill>
                  <a:srgbClr val="FF0000"/>
                </a:solidFill>
              </a:rPr>
              <a:t>Что оцениваем?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3722695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 Результаты ученика.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 Результаты учителя.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214818"/>
            <a:ext cx="2571768" cy="205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8591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              Правило № 2:</a:t>
            </a:r>
            <a:br>
              <a:rPr lang="ru-RU" sz="4400" b="1" dirty="0" smtClean="0"/>
            </a:br>
            <a:r>
              <a:rPr lang="ru-RU" sz="4400" b="1" dirty="0" smtClean="0"/>
              <a:t>          </a:t>
            </a:r>
            <a:r>
              <a:rPr lang="ru-RU" sz="4400" b="1" i="1" dirty="0" smtClean="0">
                <a:solidFill>
                  <a:srgbClr val="FF0000"/>
                </a:solidFill>
              </a:rPr>
              <a:t>Кто оценивает?</a:t>
            </a:r>
            <a:endParaRPr lang="ru-RU" sz="4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2643182"/>
            <a:ext cx="8686800" cy="34369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                                      Ученик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smtClean="0"/>
              <a:t>        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smtClean="0"/>
              <a:t>                                      Учитель</a:t>
            </a:r>
          </a:p>
          <a:p>
            <a:pPr>
              <a:buNone/>
            </a:pPr>
            <a:endParaRPr lang="ru-RU" sz="4000" b="1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214686"/>
            <a:ext cx="23653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146</TotalTime>
  <Words>416</Words>
  <Application>Microsoft Office PowerPoint</Application>
  <PresentationFormat>Экран (4:3)</PresentationFormat>
  <Paragraphs>73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Технология оценивания учебных успехов </vt:lpstr>
      <vt:lpstr>Система оценки должна:</vt:lpstr>
      <vt:lpstr>                   СЕГОДНЯ            оцениваются разные направления                               деятельности учеников:</vt:lpstr>
      <vt:lpstr>                   Риски:</vt:lpstr>
      <vt:lpstr>Применение новой системы оценки:</vt:lpstr>
      <vt:lpstr>             Решаем вопросы:</vt:lpstr>
      <vt:lpstr>              Это  важно:</vt:lpstr>
      <vt:lpstr>                Правило № 1:            Что оцениваем?</vt:lpstr>
      <vt:lpstr>              Правило № 2:           Кто оценивает?</vt:lpstr>
      <vt:lpstr>                            Правило № 2  предполагает освоение учениками…</vt:lpstr>
      <vt:lpstr>                                        Правило № 3     Сколько ставить отметок?  </vt:lpstr>
      <vt:lpstr>                Правило № 4:    Где накапливать оценки и отметки?</vt:lpstr>
      <vt:lpstr>                    Виды таблиц образовательных результатов:</vt:lpstr>
      <vt:lpstr>                Правило №5:     Когда ставить отметки?</vt:lpstr>
      <vt:lpstr>                     Правило № 6:   По каким критериям оценивать?</vt:lpstr>
      <vt:lpstr>                    Правило № 7: Как определять итоговые оценки?</vt:lpstr>
      <vt:lpstr>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оценивания учебных успехов </dc:title>
  <dc:creator>Admin</dc:creator>
  <cp:lastModifiedBy>Admin</cp:lastModifiedBy>
  <cp:revision>28</cp:revision>
  <dcterms:created xsi:type="dcterms:W3CDTF">2011-11-20T09:45:06Z</dcterms:created>
  <dcterms:modified xsi:type="dcterms:W3CDTF">2011-11-20T12:11:11Z</dcterms:modified>
</cp:coreProperties>
</file>