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1" r:id="rId10"/>
    <p:sldId id="273" r:id="rId11"/>
    <p:sldId id="274" r:id="rId12"/>
    <p:sldId id="263" r:id="rId13"/>
    <p:sldId id="264" r:id="rId14"/>
    <p:sldId id="268" r:id="rId15"/>
    <p:sldId id="265" r:id="rId16"/>
    <p:sldId id="270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C3A02-14E4-4F99-860B-0EA035157ED0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71FC-DDAF-4EA2-94D3-EFB6E91568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Хотя многие люди утверждали, что Полина (по национальности испанка с цыганской кровью), вовсе не красавица, но она обладала несомненным талантом, покоряющим сердца — божественным голосом. Тургенев полюбил не только ее вокальные данные, но и душу, которую она вкладывала в свое пение.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771FC-DDAF-4EA2-94D3-EFB6E9156848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07181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И.С.Тургенев: жизнь и творчество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714884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Довыдова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А.В., 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учитель русского языка и литературы высшей квалификационной категории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ГБОУ СОШ №1234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C:\Documents and Settings\АЛЕНОЧКА\Мои документы\Алена\Литература\Тургенев\Картинки\тургене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57165"/>
            <a:ext cx="2143140" cy="2749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Полина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замужем и счастлива в браке. </a:t>
            </a:r>
            <a:endParaRPr lang="ru-RU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Я не могу жить вдали от вас, я должен чувствовать вашу близость, наслаждаться ею. День, когда мне не светили ваши глаза, — день потерянный».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Влюбленный рыцарь Тургенев повсюду следовал за Полиной Виардо, подружился с ее мужем, полюбил ее дочь как родную.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Эта любовь стоила ему потери хороших отношений с родней, осуждения со стороны друзей… </a:t>
            </a:r>
            <a:endParaRPr lang="ru-RU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Тургенев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писал в своем знаменитом стихотворении в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прозе «Стой!»: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«Какой бог своим ласковым дуновеньем откинул назад твои рассыпанные кудри?  Его лобзание горит на твоем, как мрамор, побледневшем челе! Вот она — открытая тайна, тайна поэзии, жизни, любви! Вот оно, вот оно, бессмертие! Другого бессмертия нет — и не надо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».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 1882 году писателю поставили страшный диагноз — рак. Умирал он в доме Полины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Виардо…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 был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счастлив.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«Отцы и дети»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4329114" cy="512605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Род литературы: эпос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Жанр: роман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Литературное направление: критический реализм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Годы создания: 1861-1862 </a:t>
            </a:r>
            <a:r>
              <a:rPr lang="ru-RU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гг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 descr="384px-Otsy18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071546"/>
            <a:ext cx="2643206" cy="4123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Тургенев о романе «Отцы и дети»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48577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«Вся моя повесть направлена против дворянства как передового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класса. Вглядитесь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 лица Николая Петровича, Павла Петровича, Аркадия. Слабость и вялость или ограниченность. Эстетическое чувство заставило меня взять именно хороших представителей дворянства, чтобы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тем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вернее доказать мою тему: если сливки плохи, то что же молоко? Они лучшие из дворян — и именно поэтому выбраны мною, чтобы доказать их несостоятельность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».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«Точно 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 сильно воспроизвести истину, реальность жизни есть высочайшее счастье для литератора, даже если эта истина не совпадает с его собственными 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симпатиями».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 </a:t>
            </a:r>
            <a:endParaRPr lang="ru-RU" sz="28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И.С.Тургенев</a:t>
            </a:r>
            <a:endParaRPr lang="ru-RU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29256" y="1285860"/>
            <a:ext cx="2857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«Роман «Отцы и дети» не ответ, а вопрос к новому поколению: кто вы? Какие вы?»</a:t>
            </a:r>
          </a:p>
          <a:p>
            <a:pPr algn="r"/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Д.И.Писарев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Время действия в романе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20 мая 1859 – зима 1860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Что это за время?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1855 – Россия с позором проиграла войну с Турцией;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Умер Николай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закончилась эпоха репрессий;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На престол взошел Александр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II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– процветает образованность различных слоев населения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Разночинцы становятся реальной общественной силой;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Аристократия утрачивает свою передовую роль.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85728"/>
            <a:ext cx="4040188" cy="63976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Образование разночинцев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214422"/>
            <a:ext cx="4040188" cy="491174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Получить профессию, которая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будет кормить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будет приносить реальную пользу людям.</a:t>
            </a:r>
          </a:p>
          <a:p>
            <a:endParaRPr lang="ru-RU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ru-RU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нтерес к естественным наукам,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трицание духовного мира, материализм.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285728"/>
            <a:ext cx="4041775" cy="63976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Образование аристократов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14423"/>
            <a:ext cx="4041775" cy="157163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Для себя,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асширение кругозора,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азвитие духовности.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143108" y="3357562"/>
            <a:ext cx="357190" cy="71438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images (16)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4429124" y="2857496"/>
            <a:ext cx="1762125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mages (13).jp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6715140" y="2857496"/>
            <a:ext cx="1762125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 обществе остро стоит вопрос о необходимости перемен, прежде всего, об отмене крепостного права.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Тургенев ищет нового героя. Он понимает, что в среде дворянства его не найти («Дворянское гнездо»).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Новый герой – человек энергичный, цельный, человек дела.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Тургенев находит его в стане врагов – разночинцев-демократов.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Факты биографии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Годы жизни: 1818 – 1883;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Происхождение – дворянское;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Родовая усадьба – </a:t>
            </a:r>
            <a:r>
              <a:rPr lang="ru-RU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Спасское-Лутовиново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(Орловской области);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Образование – филологическое отделение философского факультета Петербургского университета, затем Берлинского университета.</a:t>
            </a:r>
          </a:p>
          <a:p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4" name="Picture 2" descr="C:\Documents and Settings\АЛЕНОЧКА\Мои документы\Алена\Литература\Тургенев\Картинки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327854" cy="4619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А</a:t>
            </a:r>
            <a:r>
              <a:rPr lang="ru-RU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ннибаловская</a:t>
            </a: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клятва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74027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Я не мог дышать одним воздухом, оставаться рядом с тем, что я возненавидел; мне необходимо нужно было удалиться от моего врага за тем, чтобы из самой моей дали сильнее напасть на него. В моих глазах враг этот имел определённый образ, носил известное имя: </a:t>
            </a:r>
            <a:r>
              <a:rPr lang="ru-RU" b="1" u="sng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враг этот был </a:t>
            </a:r>
            <a:r>
              <a:rPr lang="ru-RU" b="1" u="sng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крепостное право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Под этим именем я собрал и сосредоточил всё, против чего я решился бороться до конца — с чем я поклялся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никогда не примиряться… Это была моя </a:t>
            </a:r>
            <a:r>
              <a:rPr lang="ru-RU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Аннибаловская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клятва».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Основные произведения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«Записки охотника»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Муму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»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«Рудин»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«Дворянское гнездо»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«Ася»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«Отцы и дети»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«Накануне»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Гимн русскому языку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«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Во дни сомнений, во дни тягостных раздумий о судьбах моей родины, ты один мне поддержка и опора, о великий, могучий, правдивый и свободный русский язык!.. Не будь тебя — как не впасть в отчаяние при виде всего, что совершается дома. Но нельзя верить, чтобы такой язык не был дан великому народу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!»</a:t>
            </a:r>
          </a:p>
          <a:p>
            <a:pPr algn="r">
              <a:buNone/>
            </a:pP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Стихотворение в прозе</a:t>
            </a:r>
          </a:p>
          <a:p>
            <a:pPr algn="r">
              <a:buNone/>
            </a:pP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«Русский язык»</a:t>
            </a:r>
          </a:p>
          <a:p>
            <a:pPr algn="r">
              <a:buNone/>
            </a:pP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1882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Новые темы, новые герои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Тема крепостного права;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Тема «лишних людей»;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Тема русской женщины;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Герой – демократ-разночинец.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«Он </a:t>
            </a:r>
            <a:r>
              <a:rPr lang="ru-RU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быстро угадывал новые потребности, новые идеи, вносимые в общественное сознание, и в своих произведениях обыкновенно обращал (сколько позволяли обстоятельства) внимание на вопрос, стоявший на очереди и уже смутно начинавший волновать </a:t>
            </a:r>
            <a:r>
              <a:rPr lang="ru-RU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общество».</a:t>
            </a:r>
            <a:r>
              <a:rPr lang="ru-RU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Н.А.Добролюбов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Тургеневская девушка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Женственная;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Обладающая большим умом,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расивой душой,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ысокой нравственностью,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ребовательностью к себе и к другим,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ешительным характером.</a:t>
            </a:r>
          </a:p>
          <a:p>
            <a:endParaRPr lang="ru-RU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 descr="Konstantin_Somov_-_Дама_в_голубом._Портрет_Е.М.Мартыновой_-_Google_Art_Proje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571612"/>
            <a:ext cx="3438305" cy="3500438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5000628" y="1500174"/>
            <a:ext cx="36433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Тургенев сделал великое дело тем, что написал</a:t>
            </a:r>
            <a:br>
              <a:rPr lang="ru-RU" sz="2400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удивительные портреты женщин. Может быть, таких,</a:t>
            </a:r>
            <a:br>
              <a:rPr lang="ru-RU" sz="2400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как он писал, не было, но когда он написал их, они появились.</a:t>
            </a:r>
            <a:endParaRPr lang="ru-RU" sz="24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А.П.Чехов</a:t>
            </a:r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Первая любовь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29048" cy="452596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Екатерина Шаховская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Тургеневу 15 лет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Роман с отцом 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 descr="images (1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1357298"/>
            <a:ext cx="2348040" cy="3786214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Любовь всей жизни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857232"/>
            <a:ext cx="4214842" cy="526893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 ноября 1843 года Иван Сергеевич познакомился с оперной певицей из Франции Полиной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Виардо.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Он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писал ей: «Я ничего не видел на свете лучше Вас. Встретить Вас на своем пути было величайшим счастьем моей жизни»...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7166"/>
            <a:ext cx="1524002" cy="1524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s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000240"/>
            <a:ext cx="152400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2330" y="214290"/>
            <a:ext cx="152400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ages (8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2428868"/>
            <a:ext cx="1895475" cy="2409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ages (6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285720" y="4071942"/>
            <a:ext cx="2016592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614</Words>
  <PresentationFormat>Экран (4:3)</PresentationFormat>
  <Paragraphs>90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И.С.Тургенев: жизнь и творчество</vt:lpstr>
      <vt:lpstr>Факты биографии</vt:lpstr>
      <vt:lpstr>Аннибаловская клятва</vt:lpstr>
      <vt:lpstr>Основные произведения</vt:lpstr>
      <vt:lpstr>Гимн русскому языку</vt:lpstr>
      <vt:lpstr>Новые темы, новые герои</vt:lpstr>
      <vt:lpstr>Тургеневская девушка</vt:lpstr>
      <vt:lpstr>Первая любовь</vt:lpstr>
      <vt:lpstr>Любовь всей жизни</vt:lpstr>
      <vt:lpstr>Слайд 10</vt:lpstr>
      <vt:lpstr>Слайд 11</vt:lpstr>
      <vt:lpstr>«Отцы и дети»</vt:lpstr>
      <vt:lpstr>Тургенев о романе «Отцы и дети»</vt:lpstr>
      <vt:lpstr>Слайд 14</vt:lpstr>
      <vt:lpstr>Время действия в романе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И.С.Тургенев: жизнь и творчество</dc:title>
  <cp:lastModifiedBy>Your User Name</cp:lastModifiedBy>
  <cp:revision>25</cp:revision>
  <dcterms:modified xsi:type="dcterms:W3CDTF">2012-02-19T20:03:16Z</dcterms:modified>
</cp:coreProperties>
</file>