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4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EEC82-BE69-475C-88FC-EDCA4CE62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5BDB4-645F-4323-B18B-117A7B035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A6A378-D783-4BCC-B48A-DA88E1CAF2B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F69B40-227A-488D-A585-07EAF4140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3059113" y="500042"/>
            <a:ext cx="5505450" cy="54641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96" lon="19439995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8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учитель:</a:t>
            </a:r>
          </a:p>
          <a:p>
            <a:pPr algn="ctr"/>
            <a:r>
              <a:rPr lang="ru-RU" sz="8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Дзюба</a:t>
            </a:r>
          </a:p>
          <a:p>
            <a:pPr algn="ctr"/>
            <a:r>
              <a:rPr lang="ru-RU" sz="8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Лариса</a:t>
            </a:r>
          </a:p>
          <a:p>
            <a:pPr algn="ctr"/>
            <a:r>
              <a:rPr lang="ru-RU" sz="8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Михайловна</a:t>
            </a:r>
          </a:p>
        </p:txBody>
      </p:sp>
      <p:sp>
        <p:nvSpPr>
          <p:cNvPr id="5123" name="WordArt 7"/>
          <p:cNvSpPr>
            <a:spLocks noChangeArrowheads="1" noChangeShapeType="1" noTextEdit="1"/>
          </p:cNvSpPr>
          <p:nvPr/>
        </p:nvSpPr>
        <p:spPr bwMode="auto">
          <a:xfrm>
            <a:off x="357188" y="357166"/>
            <a:ext cx="4168775" cy="507208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scene3d>
              <a:camera prst="legacyPerspectiveFront">
                <a:rot lat="19799996" lon="19439995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нарисовано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учеником 7  класса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Рязановым Алексеем</a:t>
            </a:r>
          </a:p>
        </p:txBody>
      </p:sp>
    </p:spTree>
    <p:custDataLst>
      <p:tags r:id="rId1"/>
    </p:custDataLst>
  </p:cSld>
  <p:clrMapOvr>
    <a:masterClrMapping/>
  </p:clrMapOvr>
  <p:transition advTm="4905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8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57338"/>
            <a:ext cx="4038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Какая из наших птиц откладывает яйца и ведёт птенцов в трескучие морозы</a:t>
            </a:r>
            <a:r>
              <a:rPr lang="ru-RU" sz="2800" smtClean="0">
                <a:latin typeface="Algerian" pitchFamily="82" charset="0"/>
              </a:rPr>
              <a:t>?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Algerian" pitchFamily="82" charset="0"/>
              </a:rPr>
              <a:t>    Выполните действия, замените ответы буквами и вы прочтёте название этой удивительной птицы.</a:t>
            </a:r>
          </a:p>
        </p:txBody>
      </p:sp>
      <p:sp>
        <p:nvSpPr>
          <p:cNvPr id="6149" name="AutoShape 6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 rot="466458">
            <a:off x="6732588" y="5157788"/>
            <a:ext cx="1619250" cy="13668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2158" y="0"/>
            <a:ext cx="4331842" cy="427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advTm="8204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70700" cy="771525"/>
          </a:xfrm>
        </p:spPr>
        <p:txBody>
          <a:bodyPr/>
          <a:lstStyle/>
          <a:p>
            <a:pPr algn="l" eaLnBrk="1" hangingPunct="1"/>
            <a:r>
              <a:rPr lang="ru-RU" smtClean="0"/>
              <a:t>Знаете ли вы?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49275"/>
            <a:ext cx="338455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Что самая крупная змея на нашей планете водится по берегам рек, озёр и болот Бразилии и Гаваны.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название этой змеи зашифровано числами.</a:t>
            </a:r>
          </a:p>
        </p:txBody>
      </p:sp>
      <p:sp>
        <p:nvSpPr>
          <p:cNvPr id="7174" name="AutoShape 5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 rot="266195">
            <a:off x="8027988" y="4149725"/>
            <a:ext cx="900112" cy="1655763"/>
          </a:xfrm>
          <a:prstGeom prst="actionButtonForwardNex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817" y="4286256"/>
            <a:ext cx="5865011" cy="229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9366" y="0"/>
            <a:ext cx="418463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advTm="1164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7885113" cy="981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Узнать длину тела (в метрах) анаконды поможет вам удивительный квадрат!</a:t>
            </a:r>
          </a:p>
        </p:txBody>
      </p:sp>
      <p:pic>
        <p:nvPicPr>
          <p:cNvPr id="9219" name="Picture 5" descr="Scan100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81075"/>
            <a:ext cx="399573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4211638" y="1052513"/>
            <a:ext cx="468153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1. Выберете из каждой строки и каждого столбца по одному числу. Сумма выбранных чисел и укажет вам в метрах длину тела анаконды!</a:t>
            </a:r>
          </a:p>
        </p:txBody>
      </p:sp>
      <p:sp>
        <p:nvSpPr>
          <p:cNvPr id="9222" name="Text Box 10"/>
          <p:cNvSpPr txBox="1">
            <a:spLocks noChangeArrowheads="1"/>
          </p:cNvSpPr>
          <p:nvPr/>
        </p:nvSpPr>
        <p:spPr bwMode="auto">
          <a:xfrm>
            <a:off x="0" y="4724400"/>
            <a:ext cx="4572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10 см – сколько это метров?</a:t>
            </a:r>
          </a:p>
          <a:p>
            <a:pPr>
              <a:spcBef>
                <a:spcPct val="50000"/>
              </a:spcBef>
            </a:pPr>
            <a:r>
              <a:rPr lang="ru-RU"/>
              <a:t> километров?</a:t>
            </a:r>
          </a:p>
        </p:txBody>
      </p:sp>
      <p:sp>
        <p:nvSpPr>
          <p:cNvPr id="922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93063" y="6165850"/>
            <a:ext cx="115093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4650" y="3676644"/>
            <a:ext cx="3859350" cy="318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advTm="13375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572000" cy="844550"/>
          </a:xfrm>
        </p:spPr>
        <p:txBody>
          <a:bodyPr/>
          <a:lstStyle/>
          <a:p>
            <a:pPr eaLnBrk="1" hangingPunct="1"/>
            <a:r>
              <a:rPr lang="ru-RU" smtClean="0"/>
              <a:t>Знаете ли вы?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9144000" cy="2303462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mtClean="0"/>
              <a:t>     Что в нашей стране есть озеро, которое называют жемчужиной планеты. Замените числа буквами.</a:t>
            </a:r>
          </a:p>
        </p:txBody>
      </p:sp>
      <p:sp>
        <p:nvSpPr>
          <p:cNvPr id="12294" name="AutoShape 7"/>
          <p:cNvSpPr>
            <a:spLocks noChangeArrowheads="1"/>
          </p:cNvSpPr>
          <p:nvPr/>
        </p:nvSpPr>
        <p:spPr bwMode="auto">
          <a:xfrm>
            <a:off x="3563938" y="2349500"/>
            <a:ext cx="1368425" cy="3960813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WordArt 8"/>
          <p:cNvSpPr>
            <a:spLocks noChangeArrowheads="1" noChangeShapeType="1" noTextEdit="1"/>
          </p:cNvSpPr>
          <p:nvPr/>
        </p:nvSpPr>
        <p:spPr bwMode="auto">
          <a:xfrm rot="5400000">
            <a:off x="2636838" y="3924300"/>
            <a:ext cx="3219450" cy="9334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6000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прочитайте</a:t>
            </a:r>
          </a:p>
        </p:txBody>
      </p:sp>
      <p:sp>
        <p:nvSpPr>
          <p:cNvPr id="12296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092825"/>
            <a:ext cx="971550" cy="7651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9109" y="2481254"/>
            <a:ext cx="3954891" cy="4376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88220"/>
            <a:ext cx="3500430" cy="446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advTm="14313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3348038" y="2492375"/>
            <a:ext cx="2181225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96" lon="19439995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9600" kern="10" normalizeH="1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всё!</a:t>
            </a:r>
          </a:p>
        </p:txBody>
      </p:sp>
      <p:sp>
        <p:nvSpPr>
          <p:cNvPr id="16387" name="AutoShape 14"/>
          <p:cNvSpPr>
            <a:spLocks noChangeArrowheads="1"/>
          </p:cNvSpPr>
          <p:nvPr/>
        </p:nvSpPr>
        <p:spPr bwMode="auto">
          <a:xfrm>
            <a:off x="6588125" y="1052513"/>
            <a:ext cx="1655763" cy="2089150"/>
          </a:xfrm>
          <a:prstGeom prst="star4">
            <a:avLst>
              <a:gd name="adj" fmla="val 6662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6991" name="AutoShape 15"/>
          <p:cNvSpPr>
            <a:spLocks noChangeArrowheads="1"/>
          </p:cNvSpPr>
          <p:nvPr/>
        </p:nvSpPr>
        <p:spPr bwMode="auto">
          <a:xfrm rot="-1266086">
            <a:off x="755650" y="4724400"/>
            <a:ext cx="1368425" cy="1657350"/>
          </a:xfrm>
          <a:prstGeom prst="star5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89" name="AutoShape 2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451725" y="5373688"/>
            <a:ext cx="1692275" cy="148431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30"/>
          <p:cNvSpPr>
            <a:spLocks noChangeArrowheads="1"/>
          </p:cNvSpPr>
          <p:nvPr/>
        </p:nvSpPr>
        <p:spPr bwMode="auto">
          <a:xfrm>
            <a:off x="1116013" y="908050"/>
            <a:ext cx="863600" cy="3457575"/>
          </a:xfrm>
          <a:prstGeom prst="star4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AutoShape 31"/>
          <p:cNvSpPr>
            <a:spLocks noChangeArrowheads="1"/>
          </p:cNvSpPr>
          <p:nvPr/>
        </p:nvSpPr>
        <p:spPr bwMode="auto">
          <a:xfrm>
            <a:off x="6516688" y="4221163"/>
            <a:ext cx="863600" cy="1439862"/>
          </a:xfrm>
          <a:prstGeom prst="star4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7008" name="AutoShape 32"/>
          <p:cNvSpPr>
            <a:spLocks noChangeArrowheads="1"/>
          </p:cNvSpPr>
          <p:nvPr/>
        </p:nvSpPr>
        <p:spPr bwMode="auto">
          <a:xfrm rot="956723">
            <a:off x="3276600" y="981075"/>
            <a:ext cx="863600" cy="1223963"/>
          </a:xfrm>
          <a:prstGeom prst="star5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3" name="AutoShape 33"/>
          <p:cNvSpPr>
            <a:spLocks noChangeArrowheads="1"/>
          </p:cNvSpPr>
          <p:nvPr/>
        </p:nvSpPr>
        <p:spPr bwMode="auto">
          <a:xfrm>
            <a:off x="5651500" y="620713"/>
            <a:ext cx="574675" cy="2159000"/>
          </a:xfrm>
          <a:prstGeom prst="star4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4" name="AutoShape 34"/>
          <p:cNvSpPr>
            <a:spLocks noChangeArrowheads="1"/>
          </p:cNvSpPr>
          <p:nvPr/>
        </p:nvSpPr>
        <p:spPr bwMode="auto">
          <a:xfrm>
            <a:off x="3851275" y="4770438"/>
            <a:ext cx="792163" cy="2087562"/>
          </a:xfrm>
          <a:prstGeom prst="star4">
            <a:avLst>
              <a:gd name="adj" fmla="val 912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5" name="AutoShape 42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5795963" y="5373688"/>
            <a:ext cx="1692275" cy="148431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5454">
    <p:comb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4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|1.7|2.6|2.3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|2.3|4.7|1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7|2.5|2.7|1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</TotalTime>
  <Words>144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Знаете ли вы?</vt:lpstr>
      <vt:lpstr>Слайд 4</vt:lpstr>
      <vt:lpstr>Знаете ли вы?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школу1</dc:title>
  <dc:creator>User</dc:creator>
  <cp:lastModifiedBy>User</cp:lastModifiedBy>
  <cp:revision>7</cp:revision>
  <dcterms:created xsi:type="dcterms:W3CDTF">2012-02-25T16:02:02Z</dcterms:created>
  <dcterms:modified xsi:type="dcterms:W3CDTF">2012-02-25T17:19:27Z</dcterms:modified>
</cp:coreProperties>
</file>