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0" r:id="rId3"/>
    <p:sldId id="257" r:id="rId4"/>
    <p:sldId id="278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68" r:id="rId15"/>
    <p:sldId id="269" r:id="rId16"/>
    <p:sldId id="274" r:id="rId17"/>
    <p:sldId id="273" r:id="rId18"/>
    <p:sldId id="271" r:id="rId19"/>
    <p:sldId id="270" r:id="rId20"/>
    <p:sldId id="272" r:id="rId21"/>
    <p:sldId id="275" r:id="rId22"/>
    <p:sldId id="276" r:id="rId23"/>
    <p:sldId id="264" r:id="rId24"/>
    <p:sldId id="277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0" autoAdjust="0"/>
    <p:restoredTop sz="94660"/>
  </p:normalViewPr>
  <p:slideViewPr>
    <p:cSldViewPr>
      <p:cViewPr varScale="1">
        <p:scale>
          <a:sx n="68" d="100"/>
          <a:sy n="68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BDAB9-A420-42C7-B9C9-C85FF3177D21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558E2-EBAD-4487-95EF-D90EC15E1A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BDAB9-A420-42C7-B9C9-C85FF3177D21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558E2-EBAD-4487-95EF-D90EC15E1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BDAB9-A420-42C7-B9C9-C85FF3177D21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558E2-EBAD-4487-95EF-D90EC15E1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BDAB9-A420-42C7-B9C9-C85FF3177D21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558E2-EBAD-4487-95EF-D90EC15E1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BDAB9-A420-42C7-B9C9-C85FF3177D21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B558E2-EBAD-4487-95EF-D90EC15E1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BDAB9-A420-42C7-B9C9-C85FF3177D21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558E2-EBAD-4487-95EF-D90EC15E1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BDAB9-A420-42C7-B9C9-C85FF3177D21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558E2-EBAD-4487-95EF-D90EC15E1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BDAB9-A420-42C7-B9C9-C85FF3177D21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558E2-EBAD-4487-95EF-D90EC15E1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BDAB9-A420-42C7-B9C9-C85FF3177D21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558E2-EBAD-4487-95EF-D90EC15E1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BDAB9-A420-42C7-B9C9-C85FF3177D21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558E2-EBAD-4487-95EF-D90EC15E1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BDAB9-A420-42C7-B9C9-C85FF3177D21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558E2-EBAD-4487-95EF-D90EC15E1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91BDAB9-A420-42C7-B9C9-C85FF3177D21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B558E2-EBAD-4487-95EF-D90EC15E1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ru-RU" sz="6600" dirty="0" smtClean="0"/>
              <a:t>Я хочу стать мамой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573016"/>
            <a:ext cx="6400800" cy="232866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Ученица 11 класса А</a:t>
            </a:r>
          </a:p>
          <a:p>
            <a:r>
              <a:rPr lang="ru-RU" dirty="0" smtClean="0"/>
              <a:t>Средней школы №1</a:t>
            </a:r>
          </a:p>
          <a:p>
            <a:r>
              <a:rPr lang="ru-RU" dirty="0" smtClean="0"/>
              <a:t>Г.п. </a:t>
            </a:r>
            <a:r>
              <a:rPr lang="ru-RU" dirty="0" err="1" smtClean="0"/>
              <a:t>Игрим</a:t>
            </a:r>
            <a:endParaRPr lang="ru-RU" dirty="0" smtClean="0"/>
          </a:p>
          <a:p>
            <a:r>
              <a:rPr lang="ru-RU" dirty="0" err="1" smtClean="0"/>
              <a:t>Плосконосова</a:t>
            </a:r>
            <a:r>
              <a:rPr lang="ru-RU" dirty="0" smtClean="0"/>
              <a:t> Юлия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8553128" cy="190080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Какое это счастье – Материнство! Услышать долгожданный первый крик, Почувствовать священное единство, И навсегда запомнить этот миг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9458" name="Picture 2" descr="http://oxy.org.ua/wp-content/uploads/2009/09/newbo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16832"/>
            <a:ext cx="7560840" cy="47265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8820472" cy="63367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Мама — самое доброе, самое дорогое слово на свете! Произнося его в самые радостные и самые трудные минуты жизни, мы знаем: мама всегда поймет и разделит наши радости и горести, она поддержит и защитит в сложной ситуации. </a:t>
            </a: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Материнство — это всегда счастье. Но и вместе с тем огромная ответственность. Именно мать воспитывает в нас представления о главных человеческих ценностях — нравственности, справедливости, честности, милосердии, те главные жизненные устои и традиции, которыми всю жизнь руководствуется человек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Юлия\Desktop\x_160738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7992888" cy="6477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Юлия\Desktop\x_27fdf5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88640"/>
            <a:ext cx="8748464" cy="648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Юлия\Desktop\x_0f079d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280920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Аборт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400600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Иногда беременность не является желаемой, и женщине кажется, что трудности, с которыми она сталкивается, непреодолимы… кто-то думает, что аборт – это выход из ситуации… Но проходят годы, и женщина понимает, что то был неправильный выбор. Правильный выбор только один – сохранить жизнь своему ребенку.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Аборт – это не решение. Как только сперматозоид проникает в яйцеклетку, у вас уже есть ребёнок, новая жизнь и чудо. Никто не имеет права убивать ребёнка, своего или чужого, в матке или нет. Пожалуйста, дайте беззащитным детям шанс жить. Они достойны возможности сиять.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www.noabort.net/files/mamochka-beregi-men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8779580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rusdemotivator.ru/uploads/09-20-11/1316495695-sdelala-abo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8208912" cy="6715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Юлия\Desktop\x_9a3274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7028"/>
            <a:ext cx="8424936" cy="6493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Юлия\Desktop\x_5775f4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30517"/>
            <a:ext cx="8280920" cy="6408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700" dirty="0" smtClean="0"/>
              <a:t>План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0692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1) Вступление</a:t>
            </a:r>
          </a:p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2)Материнство- это счастье</a:t>
            </a:r>
          </a:p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3)Исследование</a:t>
            </a:r>
          </a:p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4)Вот оно счастье</a:t>
            </a:r>
          </a:p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5)Аборт</a:t>
            </a:r>
          </a:p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6)Дети-цветы жизни</a:t>
            </a:r>
          </a:p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7)Заключение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Юлия\Desktop\x_fcc7a54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2100"/>
            <a:ext cx="8496944" cy="6377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203032" cy="11430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Дети- цветы жизни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208912" cy="515719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Дети – это взгляды глазок боязливых,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Ножек шаловливых по паркету стук,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Дети – это солнце в пасмурных мотивах,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Целый мир гипотез радостных наук.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Вечный беспорядок в золоте колечек,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Ласковых словечек шепот в полусне,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Мирные картинки птичек и овечек,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Что в уютной детской дремлют на стене.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Дети – это отдых, миг покоя краткий,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Богу у кроватки трепетный обет,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Дети – это мира нежные загадки,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И в самих загадках кроется ответ!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Users\Юлия\Desktop\x_aa6327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6840760" cy="6623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8964488" cy="626469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Заключение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  Быть матерью — это особая, трудная, ответственная, но при этом самая благородная на свете привилегия женщин. Меняются времена, но ценности, которые олицетворяет собой женщина, — любовь, материнство, доброта, красота — остаются неизменными.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Искренне желаю, чтобы ваши самоотверженность, самоотдача, терпение и труд всегда возвращались к вам глубокой благодарностью, любовью и уважением ваших детей и всего общества. Пусть в ваших семьях всегда живет любовь и взаимное уважение, а дети полностью оправдывают ваши надежды и мечты. Крепкого вам здоровья, счастья, благополучия, дорогие наши женщины-матери!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Юлия\Desktop\x_e706ed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388424" cy="6525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внимание.</a:t>
            </a:r>
            <a:endParaRPr lang="ru-RU" sz="6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Вступление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752" y="908720"/>
            <a:ext cx="8374704" cy="36724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Появление ребенка — это чудо, неподвластное времени, людям и переменам! Пусть иногда получается его якобы запланировать, подгадать приблизительное время рождения, увериться, что это произошло в нужный момент жизни. У каждого свой путь в этом важном и насущном вопросе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Юлия\Pictures\Мои рисунки\Дети\baby5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717032"/>
            <a:ext cx="5314850" cy="2904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Юлия\Desktop\x_5ba9cc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24935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Материнство- это счастье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752" y="1196752"/>
            <a:ext cx="4990328" cy="5400600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 знаете, нет никого красивее беременной женщины...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 глазах - счастье... В сердце - любовь... На щеках - румянец... А внутри - маленькая жизнь...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://postun.com/uploads/posts/2011-04/1302177904_beremennaya-zhensh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692696"/>
            <a:ext cx="4104456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8503920" cy="283805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Маленькая, беззащитная, крохотная жизнь, которая вот- вот появится на свет и откроет крохотные глазки... Увидит солнце, зиму, маму, любовь, весь мир...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Маленькие ручки. Маленькие ножки. Маленькое сердечко...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2049" name="Picture 1" descr="C:\Users\Юлия\Pictures\Мои рисунки\Дети\baby57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996952"/>
            <a:ext cx="6140152" cy="3611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Юлия\Desktop\x_071663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35292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435280" cy="66693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Исследование.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Мне было интересно  узнать точку зрения о подростковой беременности  у девушек и молодых людей в возрасте от 17 до 23 лет. Побеседовав на душещипательную тему,  не столь отдалённого будущего, то бишь о семье, о детях,  выяснили: иметь свою собственную семью планируют 84% опрошенных: 93% девушек и лишь 63% парней (остальные же 37% "ничего не планируют заранее"). Диапазон, в котором молодёжь собирается вступить в брак, колеблется от 20 до 30 лет: средний возраст, в котором собираются жениться парни, - от 25 лет, девушки планируют выйти замуж пораньше - в 23-24 года, 13% девушек отвечают проще - "как получится". Несмотря на то, что вступать в брак собираются лишь 84% опрошенных, иметь детей планируют 92%. Причём абсолютное большинство парней хотят иметь двоих детей, а девушки: 53 % - двоих, 40 % - троих.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Юлия\Desktop\x_886072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2714"/>
            <a:ext cx="7560840" cy="6675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99</TotalTime>
  <Words>475</Words>
  <Application>Microsoft Office PowerPoint</Application>
  <PresentationFormat>Экран (4:3)</PresentationFormat>
  <Paragraphs>37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Я хочу стать мамой</vt:lpstr>
      <vt:lpstr>План </vt:lpstr>
      <vt:lpstr>Вступление  </vt:lpstr>
      <vt:lpstr>Слайд 4</vt:lpstr>
      <vt:lpstr>Материнство- это счастье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Аборт</vt:lpstr>
      <vt:lpstr>Слайд 16</vt:lpstr>
      <vt:lpstr>Слайд 17</vt:lpstr>
      <vt:lpstr>Слайд 18</vt:lpstr>
      <vt:lpstr>Слайд 19</vt:lpstr>
      <vt:lpstr>Слайд 20</vt:lpstr>
      <vt:lpstr>Дети- цветы жизни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хочу стать мамой</dc:title>
  <dc:creator>Юлия</dc:creator>
  <cp:lastModifiedBy>Юлия</cp:lastModifiedBy>
  <cp:revision>12</cp:revision>
  <dcterms:created xsi:type="dcterms:W3CDTF">2012-01-14T17:05:03Z</dcterms:created>
  <dcterms:modified xsi:type="dcterms:W3CDTF">2012-01-18T12:09:27Z</dcterms:modified>
</cp:coreProperties>
</file>