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3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712C8A-C0AD-410B-9E65-B8B4519DFCF8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05D7BF-0233-45A8-AC20-D5DE30C60F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7999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8000" b="1" dirty="0" smtClean="0"/>
              <a:t>ЦИКЛ ПОЛОТЕН «СРАЖЕНИЯ 1812 ГОДА»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1800" b="1" i="1" dirty="0" smtClean="0"/>
              <a:t>Презентацию выполнила </a:t>
            </a:r>
            <a:br>
              <a:rPr lang="ru-RU" sz="1800" b="1" i="1" dirty="0" smtClean="0"/>
            </a:br>
            <a:r>
              <a:rPr lang="ru-RU" sz="1800" b="1" i="1" dirty="0" smtClean="0"/>
              <a:t>ученица  8 класса «Г»  </a:t>
            </a:r>
            <a:br>
              <a:rPr lang="ru-RU" sz="1800" b="1" i="1" dirty="0" smtClean="0"/>
            </a:br>
            <a:r>
              <a:rPr lang="ru-RU" sz="1800" b="1" i="1" dirty="0" err="1" smtClean="0"/>
              <a:t>Мирошникова</a:t>
            </a:r>
            <a:r>
              <a:rPr lang="ru-RU" sz="1800" b="1" i="1" dirty="0" smtClean="0"/>
              <a:t> Анастасия</a:t>
            </a:r>
            <a:endParaRPr lang="ru-RU" sz="1800" b="1" i="1" dirty="0">
              <a:latin typeface="AlxL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СХЕМА </a:t>
            </a:r>
            <a:r>
              <a:rPr lang="ru-RU" b="1" dirty="0"/>
              <a:t>СРАЖЕНИЯ</a:t>
            </a:r>
            <a:br>
              <a:rPr lang="ru-RU" b="1" dirty="0"/>
            </a:br>
            <a:r>
              <a:rPr lang="ru-RU" b="1" dirty="0" smtClean="0"/>
              <a:t>                            Бородино</a:t>
            </a:r>
            <a:endParaRPr lang="ru-RU" dirty="0"/>
          </a:p>
        </p:txBody>
      </p:sp>
      <p:pic>
        <p:nvPicPr>
          <p:cNvPr id="4" name="Содержимое 3" descr="Бородинское сражение. Схема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447800"/>
            <a:ext cx="7715304" cy="51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</p:spPr>
        <p:txBody>
          <a:bodyPr>
            <a:noAutofit/>
          </a:bodyPr>
          <a:lstStyle/>
          <a:p>
            <a:r>
              <a:rPr lang="ru-RU" sz="2500" i="1" dirty="0" smtClean="0"/>
              <a:t/>
            </a:r>
            <a:br>
              <a:rPr lang="ru-RU" sz="2500" i="1" dirty="0" smtClean="0"/>
            </a:br>
            <a:r>
              <a:rPr lang="ru-RU" sz="2500" i="1" dirty="0" smtClean="0"/>
              <a:t>                «…Мы </a:t>
            </a:r>
            <a:r>
              <a:rPr lang="ru-RU" sz="2500" i="1" dirty="0" err="1"/>
              <a:t>дралися</a:t>
            </a:r>
            <a:r>
              <a:rPr lang="ru-RU" sz="2500" i="1" dirty="0"/>
              <a:t> тут три </a:t>
            </a:r>
            <a:r>
              <a:rPr lang="ru-RU" sz="2500" i="1" dirty="0" smtClean="0"/>
              <a:t>дня и </a:t>
            </a:r>
            <a:r>
              <a:rPr lang="ru-RU" sz="2500" i="1" dirty="0"/>
              <a:t>три ночи,</a:t>
            </a:r>
            <a:br>
              <a:rPr lang="ru-RU" sz="2500" i="1" dirty="0"/>
            </a:br>
            <a:r>
              <a:rPr lang="ru-RU" sz="2500" i="1" dirty="0" smtClean="0"/>
              <a:t>                И </a:t>
            </a:r>
            <a:r>
              <a:rPr lang="ru-RU" sz="2500" i="1" dirty="0"/>
              <a:t>вскочили мы в стены Полоцка,</a:t>
            </a:r>
            <a:br>
              <a:rPr lang="ru-RU" sz="2500" i="1" dirty="0"/>
            </a:br>
            <a:r>
              <a:rPr lang="ru-RU" sz="2500" i="1" dirty="0" smtClean="0"/>
              <a:t>                И </a:t>
            </a:r>
            <a:r>
              <a:rPr lang="ru-RU" sz="2500" i="1" dirty="0"/>
              <a:t>стремглав злодей побежал от нас».</a:t>
            </a: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>                </a:t>
            </a:r>
            <a:r>
              <a:rPr lang="ru-RU" sz="2500" b="1" dirty="0" smtClean="0"/>
              <a:t>Песня </a:t>
            </a:r>
            <a:r>
              <a:rPr lang="ru-RU" sz="2500" b="1" dirty="0"/>
              <a:t>ратников </a:t>
            </a:r>
            <a:r>
              <a:rPr lang="ru-RU" sz="2500" b="1" dirty="0" smtClean="0"/>
              <a:t>Санкт-Петербургского </a:t>
            </a:r>
            <a:r>
              <a:rPr lang="ru-RU" sz="2500" b="1" dirty="0"/>
              <a:t>ополчения</a:t>
            </a:r>
            <a:r>
              <a:rPr lang="ru-RU" sz="2500" b="1" dirty="0" smtClean="0"/>
              <a:t>.</a:t>
            </a:r>
            <a:br>
              <a:rPr lang="ru-RU" sz="2500" b="1" dirty="0" smtClean="0"/>
            </a:br>
            <a:r>
              <a:rPr lang="ru-RU" sz="2500" b="1" dirty="0" smtClean="0"/>
              <a:t>                П</a:t>
            </a:r>
            <a:r>
              <a:rPr lang="ru-RU" sz="2500" b="1" dirty="0"/>
              <a:t>. </a:t>
            </a:r>
            <a:r>
              <a:rPr lang="ru-RU" sz="2500" b="1" dirty="0" smtClean="0"/>
              <a:t>Гесс. Сражение </a:t>
            </a:r>
            <a:r>
              <a:rPr lang="ru-RU" sz="2500" b="1" dirty="0"/>
              <a:t>при Тарутине, 6-го </a:t>
            </a:r>
            <a:r>
              <a:rPr lang="ru-RU" sz="2500" b="1" dirty="0" smtClean="0"/>
              <a:t>октября </a:t>
            </a:r>
            <a:r>
              <a:rPr lang="ru-RU" sz="2500" dirty="0"/>
              <a:t/>
            </a:r>
            <a:br>
              <a:rPr lang="ru-RU" sz="2500" dirty="0"/>
            </a:br>
            <a:endParaRPr lang="ru-RU" sz="2500" b="1" dirty="0"/>
          </a:p>
        </p:txBody>
      </p:sp>
      <p:pic>
        <p:nvPicPr>
          <p:cNvPr id="4" name="Содержимое 3" descr="П. Гесс. Сражение при Полоцке 7-го октября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2214554"/>
            <a:ext cx="771530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</a:t>
            </a:r>
            <a:r>
              <a:rPr lang="ru-RU" sz="2400" b="1" dirty="0" smtClean="0"/>
              <a:t>П. Гесс. Сражение при </a:t>
            </a:r>
            <a:r>
              <a:rPr lang="ru-RU" sz="2400" b="1" dirty="0" err="1" smtClean="0"/>
              <a:t>Мало-Ярославце</a:t>
            </a:r>
            <a:r>
              <a:rPr lang="ru-RU" sz="2400" b="1" dirty="0" smtClean="0"/>
              <a:t>, 12-го октября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П. Гесс. Сражение при Мало-Ярославце, 12-го октября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928670"/>
            <a:ext cx="792961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</a:t>
            </a:r>
            <a:r>
              <a:rPr lang="ru-RU" sz="2400" dirty="0" smtClean="0"/>
              <a:t>Каким-то страшным кошмаром веет от этой картины, </a:t>
            </a:r>
            <a:br>
              <a:rPr lang="ru-RU" sz="2400" dirty="0" smtClean="0"/>
            </a:br>
            <a:r>
              <a:rPr lang="ru-RU" sz="2400" dirty="0" smtClean="0"/>
              <a:t>                и жуткое чувство встает со дна души, когда </a:t>
            </a:r>
            <a:br>
              <a:rPr lang="ru-RU" sz="2400" dirty="0" smtClean="0"/>
            </a:br>
            <a:r>
              <a:rPr lang="ru-RU" sz="2400" dirty="0" smtClean="0"/>
              <a:t>                начинаешь отдавать себе отчет, </a:t>
            </a:r>
            <a:br>
              <a:rPr lang="ru-RU" sz="2400" dirty="0" smtClean="0"/>
            </a:br>
            <a:r>
              <a:rPr lang="ru-RU" sz="2400" dirty="0" smtClean="0"/>
              <a:t>                насколько должна   быть ужасна война в своей </a:t>
            </a:r>
            <a:br>
              <a:rPr lang="ru-RU" sz="2400" dirty="0" smtClean="0"/>
            </a:br>
            <a:r>
              <a:rPr lang="ru-RU" sz="2400" dirty="0" smtClean="0"/>
              <a:t>                реальной действительности. </a:t>
            </a:r>
            <a:br>
              <a:rPr lang="ru-RU" sz="2400" dirty="0" smtClean="0"/>
            </a:br>
            <a:r>
              <a:rPr lang="ru-RU" sz="2400" dirty="0" smtClean="0"/>
              <a:t>                </a:t>
            </a:r>
            <a:r>
              <a:rPr lang="ru-RU" sz="2400" b="1" dirty="0" smtClean="0"/>
              <a:t>П. Гесс .Сражение при Вязьме 22-го октября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П. Гесс. Сражение при Вязьме 22-го октября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2357430"/>
            <a:ext cx="792961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64305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400" b="1" dirty="0" smtClean="0"/>
              <a:t>П. Гесс Сражение под Красным 5-го ноября</a:t>
            </a:r>
            <a:br>
              <a:rPr lang="ru-RU" sz="2400" b="1" dirty="0" smtClean="0"/>
            </a:br>
            <a:r>
              <a:rPr lang="ru-RU" sz="2400" dirty="0" smtClean="0"/>
              <a:t>5 ноября 1812 года состоялось еще одно сражение за город Красный в отечественной войне 1812 года. Но уже при обстоятельствах бегства великой французской армии.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П. Гесс. Сражение под Красным 5-го ноября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428736"/>
            <a:ext cx="7786742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3100" b="1" dirty="0" smtClean="0"/>
              <a:t>                  П. Гесс. Сражение при </a:t>
            </a:r>
            <a:r>
              <a:rPr lang="ru-RU" sz="3100" b="1" dirty="0" err="1" smtClean="0"/>
              <a:t>Лосьмине</a:t>
            </a:r>
            <a:r>
              <a:rPr lang="ru-RU" sz="3100" b="1" dirty="0" smtClean="0"/>
              <a:t> 6-го ноября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П. Гесс. Сражение при Лосьмине 6-го ноября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928670"/>
            <a:ext cx="785818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571612"/>
          </a:xfrm>
        </p:spPr>
        <p:txBody>
          <a:bodyPr>
            <a:noAutofit/>
          </a:bodyPr>
          <a:lstStyle/>
          <a:p>
            <a:r>
              <a:rPr lang="ru-RU" sz="2400" dirty="0" smtClean="0"/>
              <a:t>«Варварское и бесчеловечное поведение Бонапарта, пожертвовавшего своими больными и ранеными при сожжении моста через Березину у Студенки.» (Английское издание).</a:t>
            </a:r>
            <a:endParaRPr lang="ru-RU" sz="2400" dirty="0"/>
          </a:p>
        </p:txBody>
      </p:sp>
      <p:pic>
        <p:nvPicPr>
          <p:cNvPr id="6" name="Содержимое 5" descr="«Варварское и бесчеловечное поведение Бонапарта, пожертвовавшего своими больными и ранеными при сожжении моста через Березину у Студенки.» (Английское издание)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643050"/>
            <a:ext cx="77153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929190" cy="5214950"/>
          </a:xfrm>
        </p:spPr>
        <p:txBody>
          <a:bodyPr>
            <a:normAutofit/>
          </a:bodyPr>
          <a:lstStyle/>
          <a:p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                   «Нет. Не пошла Москва моя</a:t>
            </a:r>
            <a:br>
              <a:rPr lang="ru-RU" sz="2200" i="1" dirty="0" smtClean="0"/>
            </a:br>
            <a:r>
              <a:rPr lang="ru-RU" sz="2200" i="1" dirty="0" smtClean="0"/>
              <a:t>                   К нему с повинной головою!..</a:t>
            </a:r>
            <a:br>
              <a:rPr lang="ru-RU" sz="2200" i="1" dirty="0" smtClean="0"/>
            </a:br>
            <a:r>
              <a:rPr lang="ru-RU" sz="2200" i="1" dirty="0" smtClean="0"/>
              <a:t>                   Не праздник, не приемный дар </a:t>
            </a:r>
            <a:br>
              <a:rPr lang="ru-RU" sz="2200" i="1" dirty="0" smtClean="0"/>
            </a:br>
            <a:r>
              <a:rPr lang="ru-RU" sz="2200" i="1" dirty="0" smtClean="0"/>
              <a:t>                   Она готовила пожар</a:t>
            </a:r>
            <a:br>
              <a:rPr lang="ru-RU" sz="2200" i="1" dirty="0" smtClean="0"/>
            </a:br>
            <a:r>
              <a:rPr lang="ru-RU" sz="2200" i="1" dirty="0" smtClean="0"/>
              <a:t>                   Нетерпеливому  герою»...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                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А.С. Пушкин.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В.В. Верещагин. В Кремле - пожар!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596" y="285728"/>
            <a:ext cx="414340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29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большой дороге. Отступление. </a:t>
            </a:r>
            <a:r>
              <a:rPr lang="ru-RU" sz="2800" dirty="0" smtClean="0"/>
              <a:t>Бегство Наполеона. </a:t>
            </a:r>
            <a:r>
              <a:rPr lang="ru-RU" sz="2800" b="1" dirty="0" smtClean="0"/>
              <a:t>Художник В.В.Верещагин</a:t>
            </a:r>
            <a:endParaRPr lang="ru-RU" sz="2800" b="1" dirty="0"/>
          </a:p>
        </p:txBody>
      </p:sp>
      <p:pic>
        <p:nvPicPr>
          <p:cNvPr id="4" name="Содержимое 3" descr="http://img-fotki.yandex.ru/get/4607/worldsoul.c/0_5c714_49f3e16e_X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78581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                                  «</a:t>
            </a:r>
            <a:r>
              <a:rPr lang="ru-RU" sz="2400" i="1" dirty="0"/>
              <a:t>Наш </a:t>
            </a:r>
            <a:r>
              <a:rPr lang="ru-RU" sz="2400" i="1" dirty="0" err="1"/>
              <a:t>Витгенштейн</a:t>
            </a:r>
            <a:r>
              <a:rPr lang="ru-RU" sz="2400" i="1" dirty="0"/>
              <a:t>, вождь-герой,</a:t>
            </a:r>
            <a:br>
              <a:rPr lang="ru-RU" sz="2400" i="1" dirty="0"/>
            </a:br>
            <a:r>
              <a:rPr lang="ru-RU" sz="2400" i="1" dirty="0" smtClean="0"/>
              <a:t>                                             </a:t>
            </a:r>
            <a:r>
              <a:rPr lang="ru-RU" sz="2400" i="1" dirty="0" err="1" smtClean="0"/>
              <a:t>Петрополя</a:t>
            </a:r>
            <a:r>
              <a:rPr lang="ru-RU" sz="2400" i="1" dirty="0" smtClean="0"/>
              <a:t> </a:t>
            </a:r>
            <a:r>
              <a:rPr lang="ru-RU" sz="2400" i="1" dirty="0"/>
              <a:t>спаситель,</a:t>
            </a:r>
            <a:br>
              <a:rPr lang="ru-RU" sz="2400" i="1" dirty="0"/>
            </a:br>
            <a:r>
              <a:rPr lang="ru-RU" sz="2400" i="1" dirty="0" smtClean="0"/>
              <a:t>                                     Хвала</a:t>
            </a:r>
            <a:r>
              <a:rPr lang="ru-RU" sz="2400" i="1" dirty="0"/>
              <a:t>!.. Он щит </a:t>
            </a:r>
            <a:r>
              <a:rPr lang="ru-RU" sz="2400" i="1" dirty="0" err="1"/>
              <a:t>странe</a:t>
            </a:r>
            <a:r>
              <a:rPr lang="ru-RU" sz="2400" i="1" dirty="0"/>
              <a:t> родной,</a:t>
            </a:r>
            <a:br>
              <a:rPr lang="ru-RU" sz="2400" i="1" dirty="0"/>
            </a:br>
            <a:r>
              <a:rPr lang="ru-RU" sz="2400" i="1" dirty="0" smtClean="0"/>
              <a:t>                                      Он </a:t>
            </a:r>
            <a:r>
              <a:rPr lang="ru-RU" sz="2400" i="1" dirty="0"/>
              <a:t>хищнику истребитель</a:t>
            </a:r>
            <a:r>
              <a:rPr lang="ru-RU" sz="2400" i="1" dirty="0" smtClean="0"/>
              <a:t>»...</a:t>
            </a: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</a:t>
            </a:r>
            <a:r>
              <a:rPr lang="ru-RU" sz="2400" b="1" dirty="0" smtClean="0"/>
              <a:t>П</a:t>
            </a:r>
            <a:r>
              <a:rPr lang="ru-RU" sz="2400" b="1" dirty="0"/>
              <a:t>. </a:t>
            </a:r>
            <a:r>
              <a:rPr lang="ru-RU" sz="2400" b="1" dirty="0" smtClean="0"/>
              <a:t>Гесс. Сражение </a:t>
            </a:r>
            <a:r>
              <a:rPr lang="ru-RU" sz="2400" b="1" dirty="0"/>
              <a:t>при </a:t>
            </a:r>
            <a:r>
              <a:rPr lang="ru-RU" sz="2400" b="1" dirty="0" err="1"/>
              <a:t>Клястицах</a:t>
            </a:r>
            <a:r>
              <a:rPr lang="ru-RU" sz="2400" b="1" dirty="0"/>
              <a:t> 19-го </a:t>
            </a:r>
            <a:r>
              <a:rPr lang="ru-RU" sz="2400" b="1" dirty="0" smtClean="0"/>
              <a:t>июля</a:t>
            </a:r>
            <a:endParaRPr lang="ru-RU" sz="3200" dirty="0"/>
          </a:p>
        </p:txBody>
      </p:sp>
      <p:pic>
        <p:nvPicPr>
          <p:cNvPr id="4" name="Содержимое 3" descr="П. Гесс. Сражение при Клястицах 19-го июля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2143116"/>
            <a:ext cx="77153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Здесь </a:t>
            </a:r>
            <a:r>
              <a:rPr lang="ru-RU" sz="2400" dirty="0"/>
              <a:t>разыгралось одно из тех геройских дел, которое в </a:t>
            </a:r>
            <a:r>
              <a:rPr lang="ru-RU" sz="2400" dirty="0" smtClean="0"/>
              <a:t>             </a:t>
            </a:r>
            <a:br>
              <a:rPr lang="ru-RU" sz="2400" dirty="0" smtClean="0"/>
            </a:br>
            <a:r>
              <a:rPr lang="ru-RU" sz="2400" dirty="0" smtClean="0"/>
              <a:t>          истории </a:t>
            </a:r>
            <a:r>
              <a:rPr lang="ru-RU" sz="2400" dirty="0"/>
              <a:t>1812 г. известно под именем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«</a:t>
            </a:r>
            <a:r>
              <a:rPr lang="ru-RU" sz="2400" dirty="0"/>
              <a:t>подвига </a:t>
            </a:r>
            <a:r>
              <a:rPr lang="ru-RU" sz="2400" dirty="0" err="1"/>
              <a:t>Неверовского</a:t>
            </a:r>
            <a:r>
              <a:rPr lang="ru-RU" sz="2400" dirty="0" smtClean="0"/>
              <a:t>».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         </a:t>
            </a:r>
            <a:r>
              <a:rPr lang="ru-RU" sz="2700" b="1" dirty="0" smtClean="0"/>
              <a:t>П</a:t>
            </a:r>
            <a:r>
              <a:rPr lang="ru-RU" sz="2700" b="1" dirty="0"/>
              <a:t>. </a:t>
            </a:r>
            <a:r>
              <a:rPr lang="ru-RU" sz="2700" b="1" dirty="0" smtClean="0"/>
              <a:t>Гесс. Сражение </a:t>
            </a:r>
            <a:r>
              <a:rPr lang="ru-RU" sz="2700" b="1" dirty="0"/>
              <a:t>под Красным 2-го </a:t>
            </a:r>
            <a:r>
              <a:rPr lang="ru-RU" sz="2700" b="1" dirty="0" smtClean="0"/>
              <a:t>августа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П. Гесс. Сражение под Красным 2-го августа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428736"/>
            <a:ext cx="77867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                               </a:t>
            </a:r>
            <a:r>
              <a:rPr lang="ru-RU" sz="2800" b="1" dirty="0" smtClean="0"/>
              <a:t>П. Гесс. Сражение </a:t>
            </a:r>
            <a:r>
              <a:rPr lang="ru-RU" sz="2800" b="1" dirty="0"/>
              <a:t>под Смоленском 5-го </a:t>
            </a:r>
            <a:r>
              <a:rPr lang="ru-RU" sz="2800" b="1" dirty="0" smtClean="0"/>
              <a:t>августа </a:t>
            </a:r>
            <a:r>
              <a:rPr lang="ru-RU" sz="1800" dirty="0"/>
              <a:t/>
            </a:r>
            <a:br>
              <a:rPr lang="ru-RU" sz="1800" dirty="0"/>
            </a:br>
            <a:endParaRPr lang="ru-RU" sz="2000" dirty="0"/>
          </a:p>
        </p:txBody>
      </p:sp>
      <p:pic>
        <p:nvPicPr>
          <p:cNvPr id="4" name="Содержимое 3" descr="П. Гесс. Сражение под Смоленском 5-го августа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000108"/>
            <a:ext cx="7786742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            П</a:t>
            </a:r>
            <a:r>
              <a:rPr lang="ru-RU" sz="3600" b="1" dirty="0"/>
              <a:t>. Гесс</a:t>
            </a:r>
            <a:br>
              <a:rPr lang="ru-RU" sz="3600" b="1" dirty="0"/>
            </a:br>
            <a:r>
              <a:rPr lang="ru-RU" sz="3600" b="1" dirty="0" smtClean="0"/>
              <a:t>            Сражение </a:t>
            </a:r>
            <a:r>
              <a:rPr lang="ru-RU" sz="3600" b="1" dirty="0"/>
              <a:t>при </a:t>
            </a:r>
            <a:r>
              <a:rPr lang="ru-RU" sz="3600" b="1" dirty="0" err="1"/>
              <a:t>Валутиной</a:t>
            </a:r>
            <a:r>
              <a:rPr lang="ru-RU" sz="3600" b="1" dirty="0"/>
              <a:t> горе, 7-го </a:t>
            </a:r>
            <a:r>
              <a:rPr lang="ru-RU" sz="3600" b="1" dirty="0" smtClean="0"/>
              <a:t>августа</a:t>
            </a:r>
            <a:endParaRPr lang="ru-RU" dirty="0"/>
          </a:p>
        </p:txBody>
      </p:sp>
      <p:pic>
        <p:nvPicPr>
          <p:cNvPr id="4" name="Содержимое 3" descr="П. Гесс. Сражение при Валутиной горе, 7-го августа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500174"/>
            <a:ext cx="785818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            П</a:t>
            </a:r>
            <a:r>
              <a:rPr lang="ru-RU" sz="2000" b="1" dirty="0"/>
              <a:t>. </a:t>
            </a:r>
            <a:r>
              <a:rPr lang="ru-RU" sz="2000" b="1" dirty="0" smtClean="0"/>
              <a:t>Гесс. Бородинское сражение, </a:t>
            </a:r>
            <a:r>
              <a:rPr lang="ru-RU" sz="2000" b="1" dirty="0"/>
              <a:t>26-го </a:t>
            </a:r>
            <a:r>
              <a:rPr lang="ru-RU" sz="2000" b="1" dirty="0" smtClean="0"/>
              <a:t>августа 1812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                   </a:t>
            </a:r>
            <a:r>
              <a:rPr lang="ru-RU" sz="2200" i="1" dirty="0" smtClean="0"/>
              <a:t>«Рука </a:t>
            </a:r>
            <a:r>
              <a:rPr lang="ru-RU" sz="2200" i="1" dirty="0"/>
              <a:t>бойцов колоть устала,</a:t>
            </a:r>
            <a:br>
              <a:rPr lang="ru-RU" sz="2200" i="1" dirty="0"/>
            </a:br>
            <a:r>
              <a:rPr lang="ru-RU" sz="2200" i="1" dirty="0" smtClean="0"/>
              <a:t>                     И </a:t>
            </a:r>
            <a:r>
              <a:rPr lang="ru-RU" sz="2200" i="1" dirty="0"/>
              <a:t>ядрам пролетать </a:t>
            </a:r>
            <a:r>
              <a:rPr lang="ru-RU" sz="2200" i="1" dirty="0" smtClean="0"/>
              <a:t>мешала</a:t>
            </a:r>
            <a:r>
              <a:rPr lang="ru-RU" sz="2200" i="1" dirty="0"/>
              <a:t> </a:t>
            </a:r>
            <a:r>
              <a:rPr lang="ru-RU" sz="2200" i="1" dirty="0" smtClean="0"/>
              <a:t>  </a:t>
            </a:r>
            <a:br>
              <a:rPr lang="ru-RU" sz="2200" i="1" dirty="0" smtClean="0"/>
            </a:br>
            <a:r>
              <a:rPr lang="ru-RU" sz="2200" i="1" dirty="0" smtClean="0"/>
              <a:t>                     Гора </a:t>
            </a:r>
            <a:r>
              <a:rPr lang="ru-RU" sz="2200" i="1" dirty="0"/>
              <a:t>кровавых тел</a:t>
            </a:r>
            <a:r>
              <a:rPr lang="ru-RU" sz="2200" i="1" dirty="0" smtClean="0"/>
              <a:t>».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>                   </a:t>
            </a:r>
            <a:r>
              <a:rPr lang="ru-RU" sz="2000" b="1" dirty="0" smtClean="0"/>
              <a:t>М. Лермонтов. </a:t>
            </a:r>
            <a:r>
              <a:rPr lang="ru-RU" sz="2000" b="1" dirty="0"/>
              <a:t> </a:t>
            </a:r>
            <a:r>
              <a:rPr lang="ru-RU" sz="2000" b="1" dirty="0" smtClean="0"/>
              <a:t>«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Бородино»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b="1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П. Гесс. Сражение при Бородине, 26-го августа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714488"/>
            <a:ext cx="778674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                 «…В </a:t>
            </a:r>
            <a:r>
              <a:rPr lang="ru-RU" sz="2400" i="1" dirty="0"/>
              <a:t>гробе дивною бронею,</a:t>
            </a:r>
            <a:br>
              <a:rPr lang="ru-RU" sz="2400" i="1" dirty="0"/>
            </a:br>
            <a:r>
              <a:rPr lang="ru-RU" sz="2400" i="1" dirty="0" smtClean="0"/>
              <a:t>                 Бородинскою </a:t>
            </a:r>
            <a:r>
              <a:rPr lang="ru-RU" sz="2400" i="1" dirty="0"/>
              <a:t>землею;</a:t>
            </a:r>
            <a:br>
              <a:rPr lang="ru-RU" sz="2400" i="1" dirty="0"/>
            </a:br>
            <a:r>
              <a:rPr lang="ru-RU" sz="2400" i="1" dirty="0" smtClean="0"/>
              <a:t>                 И </a:t>
            </a:r>
            <a:r>
              <a:rPr lang="ru-RU" sz="2400" i="1" dirty="0"/>
              <a:t>великий в гробе сон</a:t>
            </a:r>
            <a:br>
              <a:rPr lang="ru-RU" sz="2400" i="1" dirty="0"/>
            </a:br>
            <a:r>
              <a:rPr lang="ru-RU" sz="2400" i="1" dirty="0" smtClean="0"/>
              <a:t>                 Видит </a:t>
            </a:r>
            <a:r>
              <a:rPr lang="ru-RU" sz="2400" i="1" dirty="0"/>
              <a:t>вождь Багратион</a:t>
            </a:r>
            <a:r>
              <a:rPr lang="ru-RU" sz="2400" i="1" dirty="0" smtClean="0"/>
              <a:t>...»</a:t>
            </a:r>
            <a:br>
              <a:rPr lang="ru-RU" sz="2400" i="1" dirty="0" smtClean="0"/>
            </a:br>
            <a:r>
              <a:rPr lang="ru-RU" sz="2400" i="1" dirty="0" smtClean="0"/>
              <a:t>                 В.Жуковский.</a:t>
            </a:r>
            <a:endParaRPr lang="ru-RU" sz="2400" dirty="0"/>
          </a:p>
        </p:txBody>
      </p:sp>
      <p:pic>
        <p:nvPicPr>
          <p:cNvPr id="4" name="Содержимое 3" descr="http://hrono.ru/img/rgd/1812_4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2000240"/>
            <a:ext cx="771530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214422"/>
          </a:xfrm>
        </p:spPr>
        <p:txBody>
          <a:bodyPr/>
          <a:lstStyle/>
          <a:p>
            <a:r>
              <a:rPr lang="ru-RU" i="1" dirty="0" smtClean="0"/>
              <a:t>       Наполеон </a:t>
            </a:r>
            <a:r>
              <a:rPr lang="ru-RU" i="1" dirty="0"/>
              <a:t>и его </a:t>
            </a:r>
            <a:r>
              <a:rPr lang="ru-RU" i="1" dirty="0" smtClean="0"/>
              <a:t>маршалы</a:t>
            </a:r>
            <a:endParaRPr lang="ru-RU" dirty="0"/>
          </a:p>
        </p:txBody>
      </p:sp>
      <p:pic>
        <p:nvPicPr>
          <p:cNvPr id="4" name="Содержимое 3" descr="http://www.hrono.ru/img/19vek/napoli_leto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214422"/>
            <a:ext cx="71438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214422"/>
          </a:xfrm>
        </p:spPr>
        <p:txBody>
          <a:bodyPr>
            <a:normAutofit/>
          </a:bodyPr>
          <a:lstStyle/>
          <a:p>
            <a:r>
              <a:rPr lang="ru-RU" sz="2800" dirty="0"/>
              <a:t>М. И. Кутузов на Бородинском поле. </a:t>
            </a:r>
            <a:br>
              <a:rPr lang="ru-RU" sz="2800" dirty="0"/>
            </a:br>
            <a:r>
              <a:rPr lang="ru-RU" sz="2800" dirty="0"/>
              <a:t>Художник С. В. Герасимов. 1952 г.</a:t>
            </a:r>
          </a:p>
        </p:txBody>
      </p:sp>
      <p:pic>
        <p:nvPicPr>
          <p:cNvPr id="4" name="Содержимое 3" descr="М. И. Кутузов на Бородинском поле. Художник С. В. Герасимов. 1952 г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285860"/>
            <a:ext cx="81439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276</TotalTime>
  <Words>87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ЦИКЛ ПОЛОТЕН «СРАЖЕНИЯ 1812 ГОДА»   Презентацию выполнила  ученица  8 класса «Г»   Мирошникова Анастасия</vt:lpstr>
      <vt:lpstr>                                  «Наш Витгенштейн, вождь-герой,                                              Петрополя спаситель,                                      Хвала!.. Он щит странe родной,                                       Он хищнику истребитель»...                            П. Гесс. Сражение при Клястицах 19-го июля</vt:lpstr>
      <vt:lpstr>            Здесь разыгралось одно из тех геройских дел, которое в                         истории 1812 г. известно под именем            «подвига Неверовского».            П. Гесс. Сражение под Красным 2-го августа  </vt:lpstr>
      <vt:lpstr>                               П. Гесс. Сражение под Смоленском 5-го августа  </vt:lpstr>
      <vt:lpstr>            П. Гесс             Сражение при Валутиной горе, 7-го августа</vt:lpstr>
      <vt:lpstr>                          П. Гесс. Бородинское сражение, 26-го августа 1812                     «Рука бойцов колоть устала,                      И ядрам пролетать мешала                         Гора кровавых тел».                     М. Лермонтов.  «Бородино».   </vt:lpstr>
      <vt:lpstr>                 «…В гробе дивною бронею,                  Бородинскою землею;                  И великий в гробе сон                  Видит вождь Багратион...»                  В.Жуковский.</vt:lpstr>
      <vt:lpstr>       Наполеон и его маршалы</vt:lpstr>
      <vt:lpstr>М. И. Кутузов на Бородинском поле.  Художник С. В. Герасимов. 1952 г.</vt:lpstr>
      <vt:lpstr>                  СХЕМА СРАЖЕНИЯ                             Бородино</vt:lpstr>
      <vt:lpstr>                 «…Мы дралися тут три дня и три ночи,                 И вскочили мы в стены Полоцка,                 И стремглав злодей побежал от нас».                 Песня ратников Санкт-Петербургского ополчения.                 П. Гесс. Сражение при Тарутине, 6-го октября  </vt:lpstr>
      <vt:lpstr>                 П. Гесс. Сражение при Мало-Ярославце, 12-го октября </vt:lpstr>
      <vt:lpstr>                      Каким-то страшным кошмаром веет от этой картины,                  и жуткое чувство встает со дна души, когда                  начинаешь отдавать себе отчет,                  насколько должна   быть ужасна война в своей                  реальной действительности.                  П. Гесс .Сражение при Вязьме 22-го октября </vt:lpstr>
      <vt:lpstr> П. Гесс Сражение под Красным 5-го ноября 5 ноября 1812 года состоялось еще одно сражение за город Красный в отечественной войне 1812 года. Но уже при обстоятельствах бегства великой французской армии. </vt:lpstr>
      <vt:lpstr>                   П. Гесс. Сражение при Лосьмине 6-го ноября  </vt:lpstr>
      <vt:lpstr>«Варварское и бесчеловечное поведение Бонапарта, пожертвовавшего своими больными и ранеными при сожжении моста через Березину у Студенки.» (Английское издание).</vt:lpstr>
      <vt:lpstr>                      «Нет. Не пошла Москва моя                    К нему с повинной головою!..                    Не праздник, не приемный дар                     Она готовила пожар                    Нетерпеливому  герою»...                    А.С. Пушкин.  </vt:lpstr>
      <vt:lpstr>На большой дороге. Отступление. Бегство Наполеона. Художник В.В.Верещагин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1812</dc:title>
  <dc:creator>ASUS</dc:creator>
  <cp:lastModifiedBy>ASUS</cp:lastModifiedBy>
  <cp:revision>31</cp:revision>
  <dcterms:created xsi:type="dcterms:W3CDTF">2012-01-29T08:43:36Z</dcterms:created>
  <dcterms:modified xsi:type="dcterms:W3CDTF">2012-02-01T15:59:31Z</dcterms:modified>
</cp:coreProperties>
</file>