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58" r:id="rId5"/>
    <p:sldId id="259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1C6155-C319-4448-8CE9-755BA3C519FC}" type="datetimeFigureOut">
              <a:rPr lang="ru-RU" smtClean="0"/>
              <a:t>16.10.2010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D4BFF2-287D-4533-ABC6-10F4E554E41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Азбука, Азбука каждому нужна…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урок.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Первую славянскую азбуку тысячу лет назад создали братья Кирилл и </a:t>
            </a:r>
            <a:r>
              <a:rPr lang="ru-RU" sz="2400" dirty="0" err="1" smtClean="0"/>
              <a:t>Мефодий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6" name="Picture 2" descr="C:\Documents and Settings\Administrator\Рабочий стол\кирилл и мифодий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3622032" cy="516139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Рабочий стол\а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98204"/>
            <a:ext cx="3573358" cy="4559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istrator\Рабочий стол\kirill_mefodij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14488"/>
            <a:ext cx="6957488" cy="4783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 smtClean="0"/>
              <a:t>В старину учились дети-</a:t>
            </a:r>
          </a:p>
          <a:p>
            <a:r>
              <a:rPr lang="ru-RU" sz="11200" dirty="0" smtClean="0"/>
              <a:t>Их учил церковный дьяк,-</a:t>
            </a:r>
          </a:p>
          <a:p>
            <a:r>
              <a:rPr lang="ru-RU" sz="11200" dirty="0" smtClean="0"/>
              <a:t>Приходили на рассвете</a:t>
            </a:r>
          </a:p>
          <a:p>
            <a:r>
              <a:rPr lang="ru-RU" sz="11200" dirty="0" smtClean="0"/>
              <a:t>И твердили буквы так:</a:t>
            </a:r>
          </a:p>
          <a:p>
            <a:r>
              <a:rPr lang="ru-RU" sz="11200" dirty="0" smtClean="0"/>
              <a:t>А да Б – как Аз да Буки,</a:t>
            </a:r>
          </a:p>
          <a:p>
            <a:r>
              <a:rPr lang="ru-RU" sz="11200" dirty="0" smtClean="0"/>
              <a:t>В – как Веди, Г – Глаголь.</a:t>
            </a:r>
          </a:p>
          <a:p>
            <a:r>
              <a:rPr lang="ru-RU" sz="11200" dirty="0" smtClean="0"/>
              <a:t>И учитель для науки</a:t>
            </a:r>
          </a:p>
          <a:p>
            <a:r>
              <a:rPr lang="ru-RU" sz="11200" dirty="0" smtClean="0"/>
              <a:t>По субботам их порол.</a:t>
            </a:r>
          </a:p>
          <a:p>
            <a:r>
              <a:rPr lang="ru-RU" sz="11200" dirty="0" smtClean="0"/>
              <a:t>Вот какой чудной вначале</a:t>
            </a:r>
          </a:p>
          <a:p>
            <a:r>
              <a:rPr lang="ru-RU" sz="11200" dirty="0" smtClean="0"/>
              <a:t>Наша грамоту была!</a:t>
            </a:r>
          </a:p>
          <a:p>
            <a:r>
              <a:rPr lang="ru-RU" sz="11200" dirty="0" smtClean="0"/>
              <a:t>Вот каким пером писали-</a:t>
            </a:r>
          </a:p>
          <a:p>
            <a:r>
              <a:rPr lang="ru-RU" sz="11200" dirty="0" smtClean="0"/>
              <a:t>Из гусиного пера.</a:t>
            </a:r>
          </a:p>
          <a:p>
            <a:endParaRPr lang="ru-RU" dirty="0" smtClean="0"/>
          </a:p>
          <a:p>
            <a:r>
              <a:rPr lang="ru-RU" dirty="0" smtClean="0"/>
              <a:t>— • —</a:t>
            </a:r>
            <a:endParaRPr lang="ru-RU" dirty="0"/>
          </a:p>
        </p:txBody>
      </p:sp>
      <p:pic>
        <p:nvPicPr>
          <p:cNvPr id="3074" name="Picture 2" descr="C:\Documents and Settings\Administrator\Рабочий стол\vgym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571612"/>
            <a:ext cx="3769584" cy="4498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Азбука Кирилла </a:t>
            </a:r>
            <a:r>
              <a:rPr lang="ru-RU" dirty="0" err="1" smtClean="0"/>
              <a:t>иМефодия</a:t>
            </a:r>
            <a:endParaRPr lang="ru-RU" dirty="0"/>
          </a:p>
        </p:txBody>
      </p:sp>
      <p:pic>
        <p:nvPicPr>
          <p:cNvPr id="4098" name="Picture 2" descr="C:\Documents and Settings\Administrator\Рабочий стол\азву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218230"/>
            <a:ext cx="4448945" cy="5496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Буквы А Б В  читались: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А      АЗ</a:t>
            </a:r>
          </a:p>
          <a:p>
            <a:pPr>
              <a:buNone/>
            </a:pPr>
            <a:r>
              <a:rPr lang="ru-RU" sz="4400" dirty="0" smtClean="0"/>
              <a:t>Б      БУКИ</a:t>
            </a:r>
          </a:p>
          <a:p>
            <a:pPr>
              <a:buNone/>
            </a:pPr>
            <a:r>
              <a:rPr lang="ru-RU" sz="4400" dirty="0" smtClean="0"/>
              <a:t>В      ВЕДИ</a:t>
            </a:r>
          </a:p>
          <a:p>
            <a:pPr>
              <a:buNone/>
            </a:pPr>
            <a:r>
              <a:rPr lang="ru-RU" sz="4400" dirty="0" smtClean="0"/>
              <a:t> </a:t>
            </a:r>
          </a:p>
          <a:p>
            <a:pPr>
              <a:buNone/>
            </a:pPr>
            <a:r>
              <a:rPr lang="ru-RU" sz="4400" dirty="0" smtClean="0"/>
              <a:t>Я      ЧИТАЮ      БУКВЫ.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Алфавит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А! Алфавит пройдём мы  вместе.</a:t>
            </a:r>
          </a:p>
          <a:p>
            <a:pPr>
              <a:buNone/>
            </a:pPr>
            <a:r>
              <a:rPr lang="ru-RU" sz="4400" dirty="0" smtClean="0"/>
              <a:t>Б! Будем петь его, как песню.</a:t>
            </a:r>
          </a:p>
          <a:p>
            <a:pPr>
              <a:buNone/>
            </a:pPr>
            <a:r>
              <a:rPr lang="ru-RU" sz="4400" dirty="0" smtClean="0"/>
              <a:t>В! Весело споём его мы!</a:t>
            </a:r>
          </a:p>
          <a:p>
            <a:pPr>
              <a:buNone/>
            </a:pPr>
            <a:r>
              <a:rPr lang="ru-RU" sz="4400" dirty="0" smtClean="0"/>
              <a:t>Г! Громче грома, громче грома.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136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Азбука, Азбука каждому нужна…</vt:lpstr>
      <vt:lpstr>Первую славянскую азбуку тысячу лет назад создали братья Кирилл и Мефодий.</vt:lpstr>
      <vt:lpstr>Слайд 3</vt:lpstr>
      <vt:lpstr>Слайд 4</vt:lpstr>
      <vt:lpstr>Азбука Кирилла иМефодия</vt:lpstr>
      <vt:lpstr>Буквы А Б В  читались:</vt:lpstr>
      <vt:lpstr>Алфавит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Азбука, Азбука каждому нужна…</dc:title>
  <dc:creator>Administrator</dc:creator>
  <cp:lastModifiedBy>Administrator</cp:lastModifiedBy>
  <cp:revision>7</cp:revision>
  <dcterms:created xsi:type="dcterms:W3CDTF">2010-10-16T16:22:12Z</dcterms:created>
  <dcterms:modified xsi:type="dcterms:W3CDTF">2010-10-16T17:26:32Z</dcterms:modified>
</cp:coreProperties>
</file>