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1" r:id="rId4"/>
    <p:sldId id="264" r:id="rId5"/>
    <p:sldId id="260" r:id="rId6"/>
    <p:sldId id="258" r:id="rId7"/>
    <p:sldId id="265" r:id="rId8"/>
    <p:sldId id="266" r:id="rId9"/>
    <p:sldId id="262" r:id="rId10"/>
    <p:sldId id="263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66"/>
    <a:srgbClr val="800000"/>
    <a:srgbClr val="9966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47AD5-B6D0-4840-BF1E-7B7B74A96C35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7E18E-CF7F-4CCE-9F75-7310ABF3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E18E-CF7F-4CCE-9F75-7310ABF358D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6A87-944C-4D8D-BFAB-D4AB415BB77D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C895B-9ECC-4F41-ACFE-A57A71605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ch122-smile.edusite.ru/images/p120_nik_sladk.jpg" TargetMode="External"/><Relationship Id="rId13" Type="http://schemas.openxmlformats.org/officeDocument/2006/relationships/hyperlink" Target="http://dianaeghiazaryan.files.wordpress.com/2010/10/books.jpg" TargetMode="External"/><Relationship Id="rId3" Type="http://schemas.openxmlformats.org/officeDocument/2006/relationships/hyperlink" Target="http://s59.radikal.ru/i165/1010/aa/c1cbf7256c1a.jpg" TargetMode="External"/><Relationship Id="rId7" Type="http://schemas.openxmlformats.org/officeDocument/2006/relationships/hyperlink" Target="http://&#1072;&#1091;&#1076;&#1080;&#1086;&#1093;&#1088;&#1077;&#1089;&#1090;&#1086;&#1084;&#1072;&#1090;&#1080;&#1103;.&#1088;&#1092;/a_img/authors/21_1.jpg" TargetMode="External"/><Relationship Id="rId12" Type="http://schemas.openxmlformats.org/officeDocument/2006/relationships/hyperlink" Target="http://berkovich-zametki.com/Nomer47/marshak_samuil_1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58.radikal.ru/i159/1005/8e/2d25898d6bb2.jpg" TargetMode="External"/><Relationship Id="rId11" Type="http://schemas.openxmlformats.org/officeDocument/2006/relationships/hyperlink" Target="http://novostiliteratury.ru/wp-content/uploads/2011/03/%D0%A1%D0%B5%D1%80%D0%B3%D0%B5%D0%B9-%D0%9C%D0%B8%D1%85%D0%B0%D0%BB%D0%BA%D0%BE%D0%B2.png" TargetMode="External"/><Relationship Id="rId5" Type="http://schemas.openxmlformats.org/officeDocument/2006/relationships/hyperlink" Target="http://www.rustranslater.net/img/zahodersam.jpg" TargetMode="External"/><Relationship Id="rId10" Type="http://schemas.openxmlformats.org/officeDocument/2006/relationships/hyperlink" Target="http://img0.liveinternet.ru/images/attach/c/4/78/943/78943514_3453311_6366898_barto.jpg" TargetMode="External"/><Relationship Id="rId4" Type="http://schemas.openxmlformats.org/officeDocument/2006/relationships/hyperlink" Target="http://www.allposters.com/images/pic/MCG/P382~Antique-Bookcase-I-Posters.jpg" TargetMode="External"/><Relationship Id="rId9" Type="http://schemas.openxmlformats.org/officeDocument/2006/relationships/hyperlink" Target="http://fantlab.ru/images/autors/216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6309320"/>
            <a:ext cx="1576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Cambria" pitchFamily="18" charset="0"/>
              </a:rPr>
              <a:t>Губаха</a:t>
            </a:r>
            <a:r>
              <a:rPr lang="ru-RU" dirty="0" smtClean="0">
                <a:latin typeface="Cambria" pitchFamily="18" charset="0"/>
              </a:rPr>
              <a:t> - 2012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6024" y="0"/>
            <a:ext cx="508389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ambria" pitchFamily="18" charset="0"/>
              </a:rPr>
              <a:t>Муниципальное </a:t>
            </a:r>
            <a:r>
              <a:rPr lang="ru-RU" sz="1400" dirty="0" smtClean="0">
                <a:latin typeface="Cambria" pitchFamily="18" charset="0"/>
              </a:rPr>
              <a:t> автономное образовательное </a:t>
            </a:r>
            <a:r>
              <a:rPr lang="ru-RU" sz="1400" dirty="0">
                <a:latin typeface="Cambria" pitchFamily="18" charset="0"/>
              </a:rPr>
              <a:t>учреждение </a:t>
            </a:r>
            <a:endParaRPr lang="ru-RU" sz="1400" dirty="0" smtClean="0">
              <a:latin typeface="Cambria" pitchFamily="18" charset="0"/>
            </a:endParaRPr>
          </a:p>
          <a:p>
            <a:pPr algn="ctr"/>
            <a:r>
              <a:rPr lang="ru-RU" sz="1400" dirty="0" smtClean="0">
                <a:latin typeface="Cambria" pitchFamily="18" charset="0"/>
              </a:rPr>
              <a:t>«</a:t>
            </a:r>
            <a:r>
              <a:rPr lang="ru-RU" sz="1400" dirty="0">
                <a:latin typeface="Cambria" pitchFamily="18" charset="0"/>
              </a:rPr>
              <a:t>Средняя общеобразовательная школа №</a:t>
            </a:r>
            <a:r>
              <a:rPr lang="ru-RU" sz="1400" dirty="0" smtClean="0">
                <a:latin typeface="Cambria" pitchFamily="18" charset="0"/>
              </a:rPr>
              <a:t>15»</a:t>
            </a:r>
            <a:endParaRPr lang="ru-RU" sz="1400" dirty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836712"/>
            <a:ext cx="558005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Портреты </a:t>
            </a:r>
          </a:p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 писателей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6561" y="3068960"/>
            <a:ext cx="422743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800000"/>
                </a:solidFill>
                <a:latin typeface="Cambria" pitchFamily="18" charset="0"/>
              </a:rPr>
              <a:t>Девятерикова </a:t>
            </a:r>
          </a:p>
          <a:p>
            <a:pPr algn="ctr"/>
            <a:r>
              <a:rPr lang="ru-RU" sz="2800" dirty="0" smtClean="0">
                <a:solidFill>
                  <a:srgbClr val="800000"/>
                </a:solidFill>
                <a:latin typeface="Cambria" pitchFamily="18" charset="0"/>
              </a:rPr>
              <a:t> Зинаида Валентиновна, </a:t>
            </a:r>
          </a:p>
          <a:p>
            <a:pPr algn="ctr"/>
            <a:r>
              <a:rPr lang="ru-RU" sz="2000" dirty="0" smtClean="0">
                <a:latin typeface="Cambria" pitchFamily="18" charset="0"/>
              </a:rPr>
              <a:t>учитель начальных классов</a:t>
            </a: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83568" y="1340768"/>
            <a:ext cx="3024336" cy="435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16016" y="980728"/>
            <a:ext cx="3470822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Николай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 Иванович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Сладков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7890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" pitchFamily="18" charset="0"/>
              </a:rPr>
              <a:t>п</a:t>
            </a:r>
            <a:r>
              <a:rPr lang="ru-RU" sz="2800" dirty="0" smtClean="0">
                <a:latin typeface="Cambria" pitchFamily="18" charset="0"/>
              </a:rPr>
              <a:t>исатель, автор более 60 книг  о природе.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661248"/>
            <a:ext cx="422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( 05.01.1920  - 28.06. 1996 )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3" name="Управляющая кнопка: назад 12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в конец 13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91880" y="548680"/>
            <a:ext cx="1912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ambria" pitchFamily="18" charset="0"/>
              </a:rPr>
              <a:t>Ресурсы </a:t>
            </a:r>
            <a:endParaRPr lang="ru-RU" sz="3200" b="1" dirty="0"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340768"/>
            <a:ext cx="7110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3"/>
              </a:rPr>
              <a:t>http://s59.radikal.ru/i165/1010/aa/c1cbf7256c1a.jpg</a:t>
            </a:r>
            <a:r>
              <a:rPr lang="ru-RU" sz="1400" dirty="0" smtClean="0">
                <a:latin typeface="Cambria" pitchFamily="18" charset="0"/>
              </a:rPr>
              <a:t>      рамочка для фото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052736"/>
            <a:ext cx="89289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latin typeface="Cambria" pitchFamily="18" charset="0"/>
                <a:hlinkClick r:id="rId4"/>
              </a:rPr>
              <a:t>http://</a:t>
            </a:r>
            <a:r>
              <a:rPr lang="ru-RU" sz="1400" u="sng" dirty="0" smtClean="0">
                <a:latin typeface="Cambria" pitchFamily="18" charset="0"/>
                <a:hlinkClick r:id="rId4"/>
              </a:rPr>
              <a:t>www.allposters.com/images/pic/MCG/P382~Antique-Bookcase-I-Posters.jpg</a:t>
            </a:r>
            <a:r>
              <a:rPr lang="ru-RU" sz="1400" u="sng" dirty="0" smtClean="0">
                <a:latin typeface="Cambria" pitchFamily="18" charset="0"/>
              </a:rPr>
              <a:t> </a:t>
            </a:r>
            <a:r>
              <a:rPr lang="ru-RU" sz="1400" dirty="0" smtClean="0">
                <a:latin typeface="Cambria" pitchFamily="18" charset="0"/>
              </a:rPr>
              <a:t>   для оформления 1 слайда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628800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5"/>
              </a:rPr>
              <a:t>http://www.rustranslater.net/img/zahodersam.jpg</a:t>
            </a:r>
            <a:r>
              <a:rPr lang="ru-RU" sz="1400" dirty="0" smtClean="0">
                <a:latin typeface="Cambria" pitchFamily="18" charset="0"/>
              </a:rPr>
              <a:t>   Борис </a:t>
            </a:r>
            <a:r>
              <a:rPr lang="ru-RU" sz="1400" dirty="0" err="1" smtClean="0">
                <a:latin typeface="Cambria" pitchFamily="18" charset="0"/>
              </a:rPr>
              <a:t>Заходер</a:t>
            </a:r>
            <a:r>
              <a:rPr lang="ru-RU" sz="1400" dirty="0" smtClean="0">
                <a:latin typeface="Cambria" pitchFamily="18" charset="0"/>
              </a:rPr>
              <a:t> 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916832"/>
            <a:ext cx="6678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6"/>
              </a:rPr>
              <a:t>http://s58.radikal.ru/i159/1005/8e/2d25898d6bb2.jpg</a:t>
            </a:r>
            <a:r>
              <a:rPr lang="ru-RU" sz="1400" dirty="0" smtClean="0">
                <a:latin typeface="Cambria" pitchFamily="18" charset="0"/>
              </a:rPr>
              <a:t>   Валентин Берестов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2204864"/>
            <a:ext cx="685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7"/>
              </a:rPr>
              <a:t>http://</a:t>
            </a:r>
            <a:r>
              <a:rPr lang="ru-RU" sz="1400" dirty="0" err="1" smtClean="0">
                <a:latin typeface="Cambria" pitchFamily="18" charset="0"/>
                <a:hlinkClick r:id="rId7"/>
              </a:rPr>
              <a:t>аудиохрестоматия.рф</a:t>
            </a:r>
            <a:r>
              <a:rPr lang="ru-RU" sz="1400" dirty="0" smtClean="0">
                <a:latin typeface="Cambria" pitchFamily="18" charset="0"/>
                <a:hlinkClick r:id="rId7"/>
              </a:rPr>
              <a:t>/</a:t>
            </a:r>
            <a:r>
              <a:rPr lang="en-US" sz="1400" dirty="0" err="1" smtClean="0">
                <a:latin typeface="Cambria" pitchFamily="18" charset="0"/>
                <a:hlinkClick r:id="rId7"/>
              </a:rPr>
              <a:t>a_img</a:t>
            </a:r>
            <a:r>
              <a:rPr lang="en-US" sz="1400" dirty="0" smtClean="0">
                <a:latin typeface="Cambria" pitchFamily="18" charset="0"/>
                <a:hlinkClick r:id="rId7"/>
              </a:rPr>
              <a:t>/authors/21_1.jpg</a:t>
            </a:r>
            <a:r>
              <a:rPr lang="ru-RU" sz="1400" dirty="0" smtClean="0">
                <a:latin typeface="Cambria" pitchFamily="18" charset="0"/>
              </a:rPr>
              <a:t>   Виктор Драгунский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492896"/>
            <a:ext cx="685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8"/>
              </a:rPr>
              <a:t>http://sch122-smile.edusite.ru/images/p120_nik_sladk.jpg</a:t>
            </a:r>
            <a:r>
              <a:rPr lang="ru-RU" sz="1400" dirty="0" smtClean="0">
                <a:latin typeface="Cambria" pitchFamily="18" charset="0"/>
              </a:rPr>
              <a:t>    Николай Сладков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2780928"/>
            <a:ext cx="45298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9"/>
              </a:rPr>
              <a:t>http://fantlab.ru/images/autors/2168</a:t>
            </a:r>
            <a:r>
              <a:rPr lang="ru-RU" sz="1400" dirty="0" smtClean="0">
                <a:latin typeface="Cambria" pitchFamily="18" charset="0"/>
              </a:rPr>
              <a:t>   Николай Носов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3068960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10"/>
              </a:rPr>
              <a:t>http://img0.liveinternet.ru/images/attach/c/4/78/943/78943514_3453311_6366898_barto.jpg</a:t>
            </a:r>
            <a:r>
              <a:rPr lang="ru-RU" sz="1400" dirty="0" smtClean="0">
                <a:latin typeface="Cambria" pitchFamily="18" charset="0"/>
              </a:rPr>
              <a:t>   Агния   </a:t>
            </a:r>
            <a:r>
              <a:rPr lang="ru-RU" sz="1400" dirty="0" err="1" smtClean="0">
                <a:latin typeface="Cambria" pitchFamily="18" charset="0"/>
              </a:rPr>
              <a:t>Барто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356992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11"/>
              </a:rPr>
              <a:t>http://novostiliteratury.ru/wp-content/uploads/2011/03/%D0%A1%D0%B5%D1%80%D0%B3%D0%B5%D0%B9-%D0%9C%D0%B8%D1%85%D0%B0%D0%BB%D0%BA%D0%BE%D0%B2.png</a:t>
            </a:r>
            <a:r>
              <a:rPr lang="ru-RU" sz="1400" dirty="0" smtClean="0">
                <a:latin typeface="Cambria" pitchFamily="18" charset="0"/>
              </a:rPr>
              <a:t>   Сергей </a:t>
            </a:r>
            <a:r>
              <a:rPr lang="ru-RU" sz="1400" dirty="0">
                <a:latin typeface="Cambria" pitchFamily="18" charset="0"/>
              </a:rPr>
              <a:t>М</a:t>
            </a:r>
            <a:r>
              <a:rPr lang="ru-RU" sz="1400" dirty="0" smtClean="0">
                <a:latin typeface="Cambria" pitchFamily="18" charset="0"/>
              </a:rPr>
              <a:t>ихалков   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4077072"/>
            <a:ext cx="8532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  <a:hlinkClick r:id="rId12"/>
              </a:rPr>
              <a:t>http://berkovich-zametki.com/Nomer47/marshak_samuil_1.jpg</a:t>
            </a:r>
            <a:r>
              <a:rPr lang="ru-RU" sz="1400" dirty="0" smtClean="0">
                <a:latin typeface="Cambria" pitchFamily="18" charset="0"/>
              </a:rPr>
              <a:t>   Самуил Маршак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4365104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latin typeface="Cambria" pitchFamily="18" charset="0"/>
                <a:hlinkClick r:id="rId13"/>
              </a:rPr>
              <a:t>http://</a:t>
            </a:r>
            <a:r>
              <a:rPr lang="ru-RU" sz="1400" dirty="0" smtClean="0">
                <a:latin typeface="Cambria" pitchFamily="18" charset="0"/>
                <a:hlinkClick r:id="rId13"/>
              </a:rPr>
              <a:t>dianaeghiazaryan.files.wordpress.com/2010/10/books.jpg</a:t>
            </a:r>
            <a:r>
              <a:rPr lang="ru-RU" sz="1400" dirty="0">
                <a:latin typeface="Cambria" pitchFamily="18" charset="0"/>
              </a:rPr>
              <a:t> </a:t>
            </a:r>
            <a:r>
              <a:rPr lang="ru-RU" sz="1400" dirty="0" smtClean="0">
                <a:latin typeface="Cambria" pitchFamily="18" charset="0"/>
              </a:rPr>
              <a:t>  книги на 2 слайде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24" name="Управляющая кнопка: в конец 23">
            <a:hlinkClick r:id="" action="ppaction://hlinkshowjump?jump=endshow" highlightClick="1"/>
            <a:hlinkHover r:id="" action="ppaction://hlinkshowjump?jump=endshow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043608" y="476672"/>
            <a:ext cx="7174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Портреты писателей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1268760"/>
            <a:ext cx="4206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Cambria" pitchFamily="18" charset="0"/>
              </a:rPr>
              <a:t>Барто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Агния   Львовна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1772816"/>
            <a:ext cx="587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Берестов 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Валентин Дмитриевич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2276872"/>
            <a:ext cx="5507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Драгунский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Виктор Юзефович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552" y="2780928"/>
            <a:ext cx="5386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Cambria" pitchFamily="18" charset="0"/>
              </a:rPr>
              <a:t>Заходер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Борис Владимирович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9552" y="3284984"/>
            <a:ext cx="5114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Маршак  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Cambria" pitchFamily="18" charset="0"/>
              </a:rPr>
              <a:t>С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амуил Яковлевич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552" y="3789040"/>
            <a:ext cx="6169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Михалков 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Cambria" pitchFamily="18" charset="0"/>
              </a:rPr>
              <a:t>С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ергей Владимирович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552" y="4293096"/>
            <a:ext cx="512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Носов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 Николай Николаевич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4797152"/>
            <a:ext cx="5114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Сладков</a:t>
            </a:r>
            <a:r>
              <a:rPr lang="ru-RU" sz="2800" b="1" dirty="0" smtClean="0">
                <a:solidFill>
                  <a:srgbClr val="0000FF"/>
                </a:solidFill>
                <a:latin typeface="Cambria" pitchFamily="18" charset="0"/>
              </a:rPr>
              <a:t> Николай Иванович </a:t>
            </a:r>
            <a:endParaRPr lang="ru-RU" sz="28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pic>
        <p:nvPicPr>
          <p:cNvPr id="7170" name="Picture 2" descr="C:\Users\user\Desktop\книги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2276872"/>
            <a:ext cx="3054424" cy="4072565"/>
          </a:xfrm>
          <a:prstGeom prst="rect">
            <a:avLst/>
          </a:prstGeom>
          <a:noFill/>
        </p:spPr>
      </p:pic>
      <p:sp>
        <p:nvSpPr>
          <p:cNvPr id="30" name="Овал 29">
            <a:hlinkClick r:id="rId4" action="ppaction://hlinksldjump"/>
          </p:cNvPr>
          <p:cNvSpPr/>
          <p:nvPr/>
        </p:nvSpPr>
        <p:spPr>
          <a:xfrm>
            <a:off x="323528" y="1412776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hlinkClick r:id="rId5" action="ppaction://hlinksldjump"/>
          </p:cNvPr>
          <p:cNvSpPr/>
          <p:nvPr/>
        </p:nvSpPr>
        <p:spPr>
          <a:xfrm>
            <a:off x="323528" y="1988840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>
            <a:hlinkClick r:id="rId6" action="ppaction://hlinksldjump"/>
          </p:cNvPr>
          <p:cNvSpPr/>
          <p:nvPr/>
        </p:nvSpPr>
        <p:spPr>
          <a:xfrm>
            <a:off x="323528" y="2420888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hlinkClick r:id="rId7" action="ppaction://hlinksldjump"/>
          </p:cNvPr>
          <p:cNvSpPr/>
          <p:nvPr/>
        </p:nvSpPr>
        <p:spPr>
          <a:xfrm>
            <a:off x="323528" y="2924944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hlinkClick r:id="rId8" action="ppaction://hlinksldjump"/>
          </p:cNvPr>
          <p:cNvSpPr/>
          <p:nvPr/>
        </p:nvSpPr>
        <p:spPr>
          <a:xfrm>
            <a:off x="323528" y="3429000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>
            <a:hlinkClick r:id="rId9" action="ppaction://hlinksldjump"/>
          </p:cNvPr>
          <p:cNvSpPr/>
          <p:nvPr/>
        </p:nvSpPr>
        <p:spPr>
          <a:xfrm>
            <a:off x="323528" y="3933056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>
            <a:hlinkClick r:id="rId10" action="ppaction://hlinksldjump"/>
          </p:cNvPr>
          <p:cNvSpPr/>
          <p:nvPr/>
        </p:nvSpPr>
        <p:spPr>
          <a:xfrm>
            <a:off x="323528" y="4437112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>
            <a:hlinkClick r:id="rId11" action="ppaction://hlinksldjump"/>
          </p:cNvPr>
          <p:cNvSpPr/>
          <p:nvPr/>
        </p:nvSpPr>
        <p:spPr>
          <a:xfrm>
            <a:off x="323528" y="4941168"/>
            <a:ext cx="216024" cy="21602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в конец 38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484784"/>
            <a:ext cx="31168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932040" y="980728"/>
            <a:ext cx="3028394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Агния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 Львовна</a:t>
            </a:r>
          </a:p>
          <a:p>
            <a:pPr algn="ctr"/>
            <a:r>
              <a:rPr lang="ru-RU" sz="5400" dirty="0" err="1" smtClean="0">
                <a:solidFill>
                  <a:srgbClr val="C00000"/>
                </a:solidFill>
                <a:latin typeface="Arial Black" pitchFamily="34" charset="0"/>
              </a:rPr>
              <a:t>Барто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71703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" pitchFamily="18" charset="0"/>
              </a:rPr>
              <a:t>п</a:t>
            </a:r>
            <a:r>
              <a:rPr lang="ru-RU" sz="2800" dirty="0" smtClean="0">
                <a:latin typeface="Cambria" pitchFamily="18" charset="0"/>
              </a:rPr>
              <a:t>исательница, киносценарист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17232"/>
            <a:ext cx="422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( 04.02.1906  - 01.04. 1981 )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2" name="Управляющая кнопка: назад 11">
            <a:hlinkClick r:id="rId6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 конец 12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user\Desktop\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83568" y="1340768"/>
            <a:ext cx="3312368" cy="437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427984" y="980728"/>
            <a:ext cx="4094391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Валентин 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Дмитриевич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Берестов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3861048"/>
            <a:ext cx="3548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детский поэт,  писатель,</a:t>
            </a:r>
          </a:p>
          <a:p>
            <a:pPr algn="ctr"/>
            <a:r>
              <a:rPr lang="ru-RU" sz="2400" dirty="0" smtClean="0">
                <a:latin typeface="Cambria" pitchFamily="18" charset="0"/>
              </a:rPr>
              <a:t> переводчик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5661248"/>
            <a:ext cx="4217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(01.04. 1928  - 15 .04 1998 )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6" name="Управляющая кнопка: назад 15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в конец 16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484784"/>
            <a:ext cx="315815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304213" y="980728"/>
            <a:ext cx="4839787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Виктор 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Юзефович 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Драгунский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6450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Cambria" pitchFamily="18" charset="0"/>
              </a:rPr>
              <a:t>актёр ,</a:t>
            </a:r>
          </a:p>
          <a:p>
            <a:pPr algn="ctr"/>
            <a:r>
              <a:rPr lang="ru-RU" sz="2400" dirty="0" smtClean="0">
                <a:latin typeface="Cambria" pitchFamily="18" charset="0"/>
              </a:rPr>
              <a:t> писатель-прозаик,</a:t>
            </a:r>
          </a:p>
          <a:p>
            <a:pPr algn="ctr"/>
            <a:r>
              <a:rPr lang="ru-RU" sz="2400" dirty="0" smtClean="0">
                <a:latin typeface="Cambria" pitchFamily="18" charset="0"/>
              </a:rPr>
              <a:t> автор рассказов для детей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5661248"/>
            <a:ext cx="4217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(01.12. 1913  - 06 .05 1972 )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5" name="Управляющая кнопка: назад 14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в конец 15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user\Desktop\782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556792"/>
            <a:ext cx="2664296" cy="378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96552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95936" y="836712"/>
            <a:ext cx="493204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Борис 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Владимирович</a:t>
            </a:r>
          </a:p>
          <a:p>
            <a:pPr algn="ctr"/>
            <a:r>
              <a:rPr lang="ru-RU" sz="5400" dirty="0" err="1" smtClean="0">
                <a:solidFill>
                  <a:srgbClr val="C00000"/>
                </a:solidFill>
                <a:latin typeface="Arial Black" pitchFamily="34" charset="0"/>
              </a:rPr>
              <a:t>Заходер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3429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Cambria" pitchFamily="18" charset="0"/>
              </a:rPr>
              <a:t>поэт, детский писатель, переводчик популярной мировой детской классики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5589240"/>
            <a:ext cx="4289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(09.09. 1918  - 07 .11. 2000 )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3" name="Управляющая кнопка: назад 12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в конец 13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412776"/>
            <a:ext cx="28605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546519" y="980728"/>
            <a:ext cx="3799438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Самуил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 Яковлевич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Маршак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429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" pitchFamily="18" charset="0"/>
              </a:rPr>
              <a:t>п</a:t>
            </a:r>
            <a:r>
              <a:rPr lang="ru-RU" sz="2800" dirty="0" smtClean="0">
                <a:latin typeface="Cambria" pitchFamily="18" charset="0"/>
              </a:rPr>
              <a:t>оэт, драматург, переводчик, литературный критик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17232"/>
            <a:ext cx="422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( 22.10.1887  - 04.06. 1964 )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8" name="Управляющая кнопка: назад 7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конец 11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 l="8039" r="8842"/>
          <a:stretch>
            <a:fillRect/>
          </a:stretch>
        </p:blipFill>
        <p:spPr bwMode="auto">
          <a:xfrm flipH="1">
            <a:off x="611560" y="1484784"/>
            <a:ext cx="327156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88487" y="980728"/>
            <a:ext cx="5115503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Сергей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 Владимирович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Михалков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71703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Cambria" pitchFamily="18" charset="0"/>
              </a:rPr>
              <a:t>Писатель, поэт, баснописец, драматург</a:t>
            </a:r>
          </a:p>
          <a:p>
            <a:pPr algn="ctr"/>
            <a:endParaRPr lang="ru-RU" sz="28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17232"/>
            <a:ext cx="422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( 28.02.1913  - 27.08. 2009 ) 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назад 7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 конец 11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носо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539552" y="1484784"/>
            <a:ext cx="3403437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1cbf7256c1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7D7D5"/>
              </a:clrFrom>
              <a:clrTo>
                <a:srgbClr val="D7D7D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-324544" y="1556792"/>
            <a:ext cx="50405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83968" y="980728"/>
            <a:ext cx="4257897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Николай</a:t>
            </a:r>
          </a:p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 Николаевич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Носов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8610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mbria" pitchFamily="18" charset="0"/>
              </a:rPr>
              <a:t>п</a:t>
            </a:r>
            <a:r>
              <a:rPr lang="ru-RU" sz="2800" dirty="0" smtClean="0">
                <a:latin typeface="Cambria" pitchFamily="18" charset="0"/>
              </a:rPr>
              <a:t>розаик, драматург, киносценарист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17232"/>
            <a:ext cx="4222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( 23.11.1908  - 26.07. 1976 ) 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14" name="Управляющая кнопка: назад 13">
            <a:hlinkClick r:id="rId5" action="ppaction://hlinksldjump" highlightClick="1"/>
          </p:cNvPr>
          <p:cNvSpPr/>
          <p:nvPr/>
        </p:nvSpPr>
        <p:spPr>
          <a:xfrm>
            <a:off x="1547664" y="6525344"/>
            <a:ext cx="323528" cy="332656"/>
          </a:xfrm>
          <a:prstGeom prst="actionButtonBackPrevious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конец 14">
            <a:hlinkClick r:id="" action="ppaction://hlinkshowjump?jump=lastslide" highlightClick="1"/>
          </p:cNvPr>
          <p:cNvSpPr/>
          <p:nvPr/>
        </p:nvSpPr>
        <p:spPr>
          <a:xfrm>
            <a:off x="7596336" y="6525344"/>
            <a:ext cx="360040" cy="332656"/>
          </a:xfrm>
          <a:prstGeom prst="actionButtonEnd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275</Words>
  <Application>Microsoft Office PowerPoint</Application>
  <PresentationFormat>Экран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2012-02-04T14:29:40Z</dcterms:created>
  <dcterms:modified xsi:type="dcterms:W3CDTF">2012-02-04T17:29:53Z</dcterms:modified>
</cp:coreProperties>
</file>