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71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237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48" autoAdjust="0"/>
    <p:restoredTop sz="94660"/>
  </p:normalViewPr>
  <p:slideViewPr>
    <p:cSldViewPr>
      <p:cViewPr varScale="1">
        <p:scale>
          <a:sx n="60" d="100"/>
          <a:sy n="60" d="100"/>
        </p:scale>
        <p:origin x="-1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566CBD-8651-4519-8ECB-239FD1E3E294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0EA05D-2B54-4CF6-A03E-D7369FCA6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84BDF2-D28F-47A9-893F-EA1BD843871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B050A-F1EF-44A7-8934-B18C521EED03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63A2-41CB-43D9-8352-AC462E42E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2E4F6-C327-4995-9028-34E4D17623B1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FCEC-E913-4286-9A0A-85FEC7610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407E5-631A-4A0B-A957-6101E77705B1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A1A16-DFAB-430F-AD31-6BCCE2DAB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A3C9-E4E3-4B05-B134-3CB5BA3183DE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FC43F-4DD9-427B-B71C-6FE34075D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BCB8-EF3F-4869-8FBB-1A3890951B1A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B815-99D2-42E7-8976-FD728089F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176C-D086-461D-B21D-38AB004A0308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B7F69-87D3-446C-B7DF-EA6EC3D60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9F082-75DC-478E-9AAB-6B897D0DF38E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F1046-7E04-47D3-AC5F-BB555051E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97238-8C53-4EE1-9880-D64D196BB15F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727FD-E4A2-4A7D-86AF-9F53123F9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4055A-4244-4093-A7AD-AFD4A42DC6DD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6A197-07DD-4E40-AEBF-E9B937107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F9B6A-5EA8-4D59-A360-D8F24FDA089F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6AEF3-E627-468E-9757-B22B9DA25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4FB2B-3A77-4511-A3CE-CA3E77282C4A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11616-A33B-4B50-AF1D-B705A2351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EFC103-C43B-4D9D-A32A-D0D15FA256FC}" type="datetimeFigureOut">
              <a:rPr lang="ru-RU"/>
              <a:pPr>
                <a:defRPr/>
              </a:pPr>
              <a:t>04.02.2012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514CF0-8440-4C7A-AEEA-E38E07A85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22" r:id="rId9"/>
    <p:sldLayoutId id="2147483713" r:id="rId10"/>
    <p:sldLayoutId id="2147483712" r:id="rId11"/>
  </p:sldLayoutIdLst>
  <p:transition spd="slow">
    <p:pull dir="l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" y="1347788"/>
            <a:ext cx="7851648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Пожары и Чрезвычайные Ситуации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643438"/>
            <a:ext cx="6400800" cy="828675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sz="2200" smtClean="0"/>
              <a:t> Работу выполнил ученик 1 «А» класса  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200" smtClean="0"/>
              <a:t>                                                            Соколов Иван.</a:t>
            </a:r>
          </a:p>
          <a:p>
            <a:pPr marR="0" eaLnBrk="1" hangingPunct="1">
              <a:lnSpc>
                <a:spcPct val="90000"/>
              </a:lnSpc>
            </a:pPr>
            <a:endParaRPr lang="ru-RU" sz="2200" smtClean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000250" y="285750"/>
            <a:ext cx="5000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       ГБОУ  СОШ № 484 Московского района </a:t>
            </a:r>
          </a:p>
          <a:p>
            <a:r>
              <a:rPr lang="ru-RU">
                <a:latin typeface="Constantia" pitchFamily="18" charset="0"/>
              </a:rPr>
              <a:t>                        г. Санкт- Петербурга.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Вывод: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Если мы будем соблюдать все перечисленные ранее рекомендации мы избежим многих опасных ситуаций, а также сохраним жизнь себе и своим близким.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Помните!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b="1" i="1" smtClean="0"/>
          </a:p>
          <a:p>
            <a:pPr eaLnBrk="1" hangingPunct="1"/>
            <a:endParaRPr lang="ru-RU" b="1" i="1" smtClean="0"/>
          </a:p>
          <a:p>
            <a:pPr eaLnBrk="1" hangingPunct="1"/>
            <a:r>
              <a:rPr lang="ru-RU" b="1" i="1" smtClean="0"/>
              <a:t>ГДЕ ВЫ НЕ БЫЛИ ПОМНИТЕ О ПРАВИЛАХ </a:t>
            </a:r>
          </a:p>
          <a:p>
            <a:pPr eaLnBrk="1" hangingPunct="1">
              <a:buFont typeface="Wingdings 2" pitchFamily="18" charset="2"/>
              <a:buNone/>
            </a:pPr>
            <a:endParaRPr lang="ru-RU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i="1" smtClean="0"/>
              <a:t>    ПОЖАРНОЙ БЕЗОПАСНОСТИ!</a:t>
            </a:r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Отгадай загадку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/>
              <a:t>Всё ест, не наестся,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smtClean="0"/>
              <a:t>  а пьёт – умирает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/>
              <a:t>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26627" name="Содержимое 3" descr="пожа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797425"/>
            <a:ext cx="14414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Отгадай загадку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smtClean="0"/>
              <a:t>Дремлют в домике девчонки - бурые шапочки</a:t>
            </a:r>
          </a:p>
        </p:txBody>
      </p:sp>
      <p:pic>
        <p:nvPicPr>
          <p:cNvPr id="27651" name="Picture 4" descr="спички (призинтац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797425"/>
            <a:ext cx="1873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Пожпр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5402263"/>
            <a:ext cx="2808288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Отгадай загадку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Смел огонь, они смелее, </a:t>
            </a:r>
            <a:br>
              <a:rPr lang="ru-RU" sz="2400" smtClean="0"/>
            </a:br>
            <a:r>
              <a:rPr lang="ru-RU" sz="2400" smtClean="0"/>
              <a:t>Он силен, они сильнее,</a:t>
            </a:r>
            <a:br>
              <a:rPr lang="ru-RU" sz="2400" smtClean="0"/>
            </a:br>
            <a:r>
              <a:rPr lang="ru-RU" sz="2400" smtClean="0"/>
              <a:t>Их огнем не испугать,</a:t>
            </a:r>
            <a:br>
              <a:rPr lang="ru-RU" sz="2400" smtClean="0"/>
            </a:br>
            <a:r>
              <a:rPr lang="ru-RU" sz="2400" smtClean="0"/>
              <a:t>Им к огню не привыкать!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Отгадай загадку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/>
              <a:t>Висит - молчит, а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smtClean="0"/>
              <a:t>   перевернешь, шипит,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smtClean="0"/>
              <a:t>   и пена летит</a:t>
            </a:r>
          </a:p>
          <a:p>
            <a:pPr>
              <a:buFont typeface="Wingdings 2" pitchFamily="18" charset="2"/>
              <a:buNone/>
            </a:pPr>
            <a:endParaRPr lang="ru-RU" sz="3200" smtClean="0"/>
          </a:p>
        </p:txBody>
      </p:sp>
      <p:pic>
        <p:nvPicPr>
          <p:cNvPr id="29699" name="Picture 4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508500"/>
            <a:ext cx="24479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Отгадай загадку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Я мчусь с сиреной на пожар,</a:t>
            </a:r>
            <a:br>
              <a:rPr lang="ru-RU" sz="2400" smtClean="0"/>
            </a:br>
            <a:r>
              <a:rPr lang="ru-RU" sz="2400" smtClean="0"/>
              <a:t>Везу я воду с пеной.</a:t>
            </a:r>
            <a:br>
              <a:rPr lang="ru-RU" sz="2400" smtClean="0"/>
            </a:br>
            <a:r>
              <a:rPr lang="ru-RU" sz="2400" smtClean="0"/>
              <a:t>Потушим вмиг огонь и жар</a:t>
            </a:r>
            <a:br>
              <a:rPr lang="ru-RU" sz="2400" smtClean="0"/>
            </a:br>
            <a:r>
              <a:rPr lang="ru-RU" sz="2400" smtClean="0"/>
              <a:t>Мы быстро, словно стрелы. </a:t>
            </a:r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365625"/>
            <a:ext cx="2735263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         </a:t>
            </a: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Пожары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6386" name="Содержимое 3" descr="пожа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068638"/>
            <a:ext cx="1143000" cy="1428750"/>
          </a:xfrm>
        </p:spPr>
      </p:pic>
      <p:pic>
        <p:nvPicPr>
          <p:cNvPr id="16387" name="Рисунок 4" descr="пожа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3000375"/>
            <a:ext cx="1114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9"/>
          <p:cNvSpPr txBox="1">
            <a:spLocks noChangeArrowheads="1"/>
          </p:cNvSpPr>
          <p:nvPr/>
        </p:nvSpPr>
        <p:spPr bwMode="auto">
          <a:xfrm>
            <a:off x="3071813" y="2143125"/>
            <a:ext cx="32146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C00000"/>
                </a:solidFill>
                <a:latin typeface="Constantia" pitchFamily="18" charset="0"/>
              </a:rPr>
              <a:t> Пожар... Как часто в последнее время слышится это страшное слово. А ведь возникновение возгорания - это нередко результат всего лишь несоблюдения правил безопасности при обращении с электроприборами и  неосторожного обращения с огнём. Очень часто от таких пожаров гибнут люди.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2060"/>
                </a:solidFill>
              </a:rPr>
              <a:t>Пожар! Из-за чего же он происходит?</a:t>
            </a:r>
            <a:endParaRPr lang="ru-RU" sz="3600" i="1" smtClean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2071688"/>
            <a:ext cx="2786062" cy="45720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детские шалости с огнём;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короткое замыкание в электросети;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оставленные включенными без наблюдения утюг и другие электроприборы;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неосторожное обращение с открытым огнём, свечами, бенгальским огнём;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брошенная в траву, в урну непотушенная спичка или сигарета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1" name="Рисунок 3" descr="330026694634_1266304134_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2000250"/>
            <a:ext cx="40005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850"/>
          </a:xfrm>
        </p:spPr>
        <p:txBody>
          <a:bodyPr/>
          <a:lstStyle/>
          <a:p>
            <a:pPr eaLnBrk="1" hangingPunct="1"/>
            <a:r>
              <a:rPr lang="ru-RU" sz="3600" b="1" i="1" smtClean="0"/>
              <a:t>Пожары страшны не только огнём, но и опасными спутниками:</a:t>
            </a:r>
            <a:endParaRPr lang="ru-RU" sz="3600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ядовитый дым;</a:t>
            </a:r>
          </a:p>
          <a:p>
            <a:pPr eaLnBrk="1" hangingPunct="1"/>
            <a:r>
              <a:rPr lang="ru-RU" smtClean="0"/>
              <a:t>высокая температура;</a:t>
            </a:r>
          </a:p>
          <a:p>
            <a:pPr eaLnBrk="1" hangingPunct="1"/>
            <a:r>
              <a:rPr lang="ru-RU" smtClean="0"/>
              <a:t>плохая видимость;</a:t>
            </a:r>
          </a:p>
          <a:p>
            <a:pPr eaLnBrk="1" hangingPunct="1"/>
            <a:r>
              <a:rPr lang="ru-RU" smtClean="0"/>
              <a:t>паника и растерянность;</a:t>
            </a:r>
          </a:p>
          <a:p>
            <a:pPr eaLnBrk="1" hangingPunct="1"/>
            <a:r>
              <a:rPr lang="ru-RU" smtClean="0"/>
              <a:t>обрыв электропроводов и возможность поражения электротоком;</a:t>
            </a:r>
          </a:p>
          <a:p>
            <a:pPr eaLnBrk="1" hangingPunct="1"/>
            <a:r>
              <a:rPr lang="ru-RU" smtClean="0"/>
              <a:t>обрушение конструкций.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/>
              <a:t>Основные действия при пожаре</a:t>
            </a:r>
            <a:endParaRPr lang="ru-RU" sz="4000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Намочить одеяло или простынь , надо залезть под нее!</a:t>
            </a:r>
            <a:endParaRPr lang="ru-RU" smtClean="0"/>
          </a:p>
          <a:p>
            <a:pPr eaLnBrk="1" hangingPunct="1"/>
            <a:r>
              <a:rPr lang="ru-RU" i="1" smtClean="0"/>
              <a:t>Намочить платок или марлю и дышать через нее!</a:t>
            </a:r>
            <a:endParaRPr lang="ru-RU" smtClean="0"/>
          </a:p>
          <a:p>
            <a:pPr eaLnBrk="1" hangingPunct="1"/>
            <a:r>
              <a:rPr lang="ru-RU" smtClean="0"/>
              <a:t>Чтобы не сбиться с ориентира в задымленном помещении, нужно идти по стене на ощупь, всегда придерживаясь одной и той же рукой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1133475"/>
          </a:xfrm>
        </p:spPr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Какую информацию вы должны сообщить по телефону в случае пожара?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79388" y="1916113"/>
            <a:ext cx="4464050" cy="4246562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Назови точный адрес;</a:t>
            </a:r>
          </a:p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Фамилию;</a:t>
            </a:r>
          </a:p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Объясни, как лучше проехать к дому.</a:t>
            </a:r>
          </a:p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Если телефона нет – зови соседей, кричи «Пожар», зови на помощь, стучи в стены, по трубам, чтобы все услышали твой сигнал тревоги.</a:t>
            </a:r>
          </a:p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Покинь горящее помещение, предупреди соседей.</a:t>
            </a:r>
          </a:p>
          <a:p>
            <a:pPr eaLnBrk="1" hangingPunct="1"/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Встречай пожарных.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smtClean="0">
              <a:solidFill>
                <a:schemeClr val="tx2"/>
              </a:solidFill>
              <a:latin typeface="Arial Unicode MS" pitchFamily="34" charset="-128"/>
            </a:endParaRPr>
          </a:p>
        </p:txBody>
      </p:sp>
      <p:pic>
        <p:nvPicPr>
          <p:cNvPr id="20483" name="Picture 4" descr="телефон (призентац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492375"/>
            <a:ext cx="41656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2488"/>
          </a:xfrm>
        </p:spPr>
        <p:txBody>
          <a:bodyPr/>
          <a:lstStyle/>
          <a:p>
            <a:r>
              <a:rPr lang="ru-RU" sz="2800" b="1" i="1" smtClean="0"/>
              <a:t>При пожаре не сидим, набираем 01</a:t>
            </a:r>
          </a:p>
        </p:txBody>
      </p:sp>
      <p:pic>
        <p:nvPicPr>
          <p:cNvPr id="21506" name="Picture 4" descr="G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844675"/>
            <a:ext cx="38100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Если огонь небольшой, попробуй справиться с ним сам.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срывай горящие занавески;</a:t>
            </a:r>
          </a:p>
          <a:p>
            <a:pPr eaLnBrk="1" hangingPunct="1"/>
            <a:r>
              <a:rPr lang="ru-RU" smtClean="0"/>
              <a:t>топчи огонь ногами;</a:t>
            </a:r>
          </a:p>
          <a:p>
            <a:pPr eaLnBrk="1" hangingPunct="1"/>
            <a:r>
              <a:rPr lang="ru-RU" smtClean="0"/>
              <a:t>заливай водой;</a:t>
            </a:r>
          </a:p>
          <a:p>
            <a:pPr eaLnBrk="1" hangingPunct="1"/>
            <a:r>
              <a:rPr lang="ru-RU" smtClean="0"/>
              <a:t>накрывай одеялом;</a:t>
            </a:r>
          </a:p>
          <a:p>
            <a:pPr eaLnBrk="1" hangingPunct="1"/>
            <a:r>
              <a:rPr lang="ru-RU" smtClean="0"/>
              <a:t>сбивай веником;</a:t>
            </a:r>
          </a:p>
          <a:p>
            <a:pPr eaLnBrk="1" hangingPunct="1"/>
            <a:r>
              <a:rPr lang="ru-RU" smtClean="0"/>
              <a:t>дыши при этом через шарф или полотенце.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Запомни, что нельзя делать при пожарах!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Распахивать окна и двери в горящем помещении;</a:t>
            </a:r>
          </a:p>
          <a:p>
            <a:pPr eaLnBrk="1" hangingPunct="1"/>
            <a:r>
              <a:rPr lang="ru-RU" smtClean="0"/>
              <a:t>близко подходить к огню из-за опасности взрывов, обрушения конструкций зданий;</a:t>
            </a:r>
          </a:p>
          <a:p>
            <a:pPr eaLnBrk="1" hangingPunct="1"/>
            <a:r>
              <a:rPr lang="ru-RU" smtClean="0"/>
              <a:t>поддаваться панике и мешать тем, кто тушит пожар, спасает имущество;</a:t>
            </a:r>
          </a:p>
          <a:p>
            <a:pPr eaLnBrk="1" hangingPunct="1"/>
            <a:r>
              <a:rPr lang="ru-RU" smtClean="0"/>
              <a:t>тушить водой включенные электроприборы, электрощиты и провода.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382</Words>
  <Application>Microsoft Office PowerPoint</Application>
  <PresentationFormat>Экран (4:3)</PresentationFormat>
  <Paragraphs>69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Constantia</vt:lpstr>
      <vt:lpstr>Wingdings 2</vt:lpstr>
      <vt:lpstr>Arial Unicode MS</vt:lpstr>
      <vt:lpstr>Поток</vt:lpstr>
      <vt:lpstr>Поток</vt:lpstr>
      <vt:lpstr>Поток</vt:lpstr>
      <vt:lpstr>Поток</vt:lpstr>
      <vt:lpstr>Слайд 1</vt:lpstr>
      <vt:lpstr>Слайд 2</vt:lpstr>
      <vt:lpstr>Пожар! Из-за чего же он происходит?</vt:lpstr>
      <vt:lpstr>Пожары страшны не только огнём, но и опасными спутниками:</vt:lpstr>
      <vt:lpstr>  Основные действия при пожаре</vt:lpstr>
      <vt:lpstr> Какую информацию вы должны сообщить по телефону в случае пожара?</vt:lpstr>
      <vt:lpstr>При пожаре не сидим, набираем 01</vt:lpstr>
      <vt:lpstr>Если огонь небольшой, попробуй справиться с ним сам.</vt:lpstr>
      <vt:lpstr>Запомни, что нельзя делать при пожарах!</vt:lpstr>
      <vt:lpstr>Вывод:</vt:lpstr>
      <vt:lpstr>Помните!</vt:lpstr>
      <vt:lpstr>Отгадай загадку</vt:lpstr>
      <vt:lpstr>Отгадай загадку</vt:lpstr>
      <vt:lpstr>Отгадай загадку</vt:lpstr>
      <vt:lpstr>Отгадай загадку</vt:lpstr>
      <vt:lpstr>Отгадай загадку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Пожары и Чрезвычайные</dc:title>
  <dc:creator>администратор бу</dc:creator>
  <cp:lastModifiedBy>Анна</cp:lastModifiedBy>
  <cp:revision>24</cp:revision>
  <dcterms:created xsi:type="dcterms:W3CDTF">2012-02-01T17:27:48Z</dcterms:created>
  <dcterms:modified xsi:type="dcterms:W3CDTF">2012-02-04T16:38:54Z</dcterms:modified>
</cp:coreProperties>
</file>