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756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914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3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622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007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667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059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99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14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33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91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E340E-D6F0-4485-BDC6-3FC92FC441F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6251-4C40-4F0B-BC62-971F78C2AB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28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фоны\5d25fe7a4c15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268761"/>
            <a:ext cx="87400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          </a:t>
            </a:r>
            <a:endParaRPr lang="ru-RU" sz="4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             для детей  дошкольного  возраста</a:t>
            </a:r>
          </a:p>
          <a:p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по программе «От рождения до школы»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   под редакцией Н.Е </a:t>
            </a:r>
            <a:r>
              <a:rPr lang="ru-RU" sz="3200" dirty="0" err="1" smtClean="0">
                <a:solidFill>
                  <a:schemeClr val="bg1"/>
                </a:solidFill>
              </a:rPr>
              <a:t>Вераксы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Т.С.Комаровой</a:t>
            </a:r>
            <a:r>
              <a:rPr lang="ru-RU" sz="3200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                       </a:t>
            </a:r>
            <a:r>
              <a:rPr lang="ru-RU" sz="3200" dirty="0" err="1" smtClean="0">
                <a:solidFill>
                  <a:schemeClr val="bg1"/>
                </a:solidFill>
              </a:rPr>
              <a:t>М.А.Васильевой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42908" y="928670"/>
            <a:ext cx="96441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Картотека подвижных игр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7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фоны с детьми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0"/>
            <a:ext cx="514350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42852"/>
            <a:ext cx="49761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«Принеси флажок»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000108"/>
            <a:ext cx="43573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Собрав группу детей (4-6 человек)</a:t>
            </a:r>
          </a:p>
          <a:p>
            <a:r>
              <a:rPr lang="ru-RU" sz="2000" dirty="0" smtClean="0"/>
              <a:t>Воспитатель  показывает  им  флажки и  предлагает  поиграть ими. Дети становятся около  черты, проведённой  на  некотором  расстоянии  от  стены. </a:t>
            </a:r>
          </a:p>
          <a:p>
            <a:r>
              <a:rPr lang="ru-RU" sz="2000" dirty="0" smtClean="0"/>
              <a:t>С противоположной стороны площадки (комнаты) воспитатель  ставит стул и  кладёт на  него флажки.</a:t>
            </a:r>
          </a:p>
          <a:p>
            <a:r>
              <a:rPr lang="ru-RU" sz="2000" dirty="0" smtClean="0"/>
              <a:t>Между чертой и  стулом складываются палки (2-3) на  расстоянии 1м друг  </a:t>
            </a:r>
            <a:r>
              <a:rPr lang="ru-RU" sz="2000" smtClean="0"/>
              <a:t>от  друга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ljrevtyns vjb\фоны\с детьми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1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20688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Подвижные  игры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76328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ля детей  первой младшей группы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63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ljrevtyns vjb\фоны\с детьми\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7210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260648"/>
            <a:ext cx="32403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«Поезд»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844824"/>
            <a:ext cx="89439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Дети становятся друг за  другом. Каждый ребёнок изображает вагон, а 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переди стоящий воспитатель-паровоз.</a:t>
            </a:r>
          </a:p>
          <a:p>
            <a:r>
              <a:rPr lang="ru-RU" sz="2000" dirty="0" smtClean="0"/>
              <a:t>Паровоз  гудит, а поезд  начинает двигаться- сначала- медленно,</a:t>
            </a:r>
          </a:p>
          <a:p>
            <a:r>
              <a:rPr lang="ru-RU" sz="2000" dirty="0" smtClean="0"/>
              <a:t>потом быстрее. Приближаясь  к станции (заранее  отмеченное  место),</a:t>
            </a:r>
          </a:p>
          <a:p>
            <a:r>
              <a:rPr lang="ru-RU" sz="2000" dirty="0" smtClean="0"/>
              <a:t>Поезд замедляет ход, останавливается.  </a:t>
            </a:r>
          </a:p>
          <a:p>
            <a:r>
              <a:rPr lang="ru-RU" sz="2000" dirty="0" smtClean="0"/>
              <a:t>Затем паровоз даёт гудок, и  движение возобновляется.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70564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ljrevtyns vjb\фоны\с детьми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6148"/>
            <a:ext cx="9144000" cy="689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8037" y="188640"/>
            <a:ext cx="8367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 ровненькой дорожке»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1829118"/>
            <a:ext cx="92018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Воспитатель предлагает детям пойти на  прогулку. Все  идут друг за   другом ,</a:t>
            </a:r>
          </a:p>
          <a:p>
            <a:r>
              <a:rPr lang="ru-RU" sz="2000" dirty="0" smtClean="0"/>
              <a:t> приговаривая:</a:t>
            </a:r>
          </a:p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По ровненькой дорожке, по ровненькой дорожке,</a:t>
            </a:r>
          </a:p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По камешкам, по камешкам , (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прыгают на  двух ногах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В ямку -  бух (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присели на  корточки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Ух-у-ух! (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Выпрямляются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r>
              <a:rPr lang="ru-RU" sz="2000" i="1" dirty="0"/>
              <a:t> </a:t>
            </a:r>
            <a:r>
              <a:rPr lang="ru-RU" sz="2000" i="1" dirty="0" smtClean="0"/>
              <a:t>                                </a:t>
            </a:r>
            <a:r>
              <a:rPr lang="ru-RU" sz="2000" dirty="0" smtClean="0"/>
              <a:t>Этот  текст и соответствующие  движения повторяются </a:t>
            </a:r>
          </a:p>
          <a:p>
            <a:r>
              <a:rPr lang="ru-RU" sz="2000" dirty="0" smtClean="0"/>
              <a:t>                                 2 раза. Затем дети  произносят  следующие  слова:</a:t>
            </a:r>
          </a:p>
          <a:p>
            <a:r>
              <a:rPr lang="ru-RU" sz="2000" i="1" dirty="0"/>
              <a:t> </a:t>
            </a:r>
            <a:r>
              <a:rPr lang="ru-RU" sz="2000" i="1" dirty="0" smtClean="0"/>
              <a:t>                          </a:t>
            </a:r>
          </a:p>
          <a:p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По ровненькой дорожке, по ровненькой дорожке (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Идут один за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другим  немного расслабив тело, будто устали).</a:t>
            </a:r>
          </a:p>
          <a:p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Устали наши ножки, устали наши ножки ,</a:t>
            </a:r>
          </a:p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Вот наш дом–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(бегут к стульчикам в противоположный конец зала</a:t>
            </a:r>
          </a:p>
          <a:p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и садятся)</a:t>
            </a:r>
          </a:p>
          <a:p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Вот  так  и живём!</a:t>
            </a:r>
          </a:p>
          <a:p>
            <a:r>
              <a:rPr lang="ru-RU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</a:t>
            </a:r>
          </a:p>
          <a:p>
            <a:r>
              <a:rPr lang="ru-RU" sz="2000" i="1" dirty="0"/>
              <a:t> </a:t>
            </a:r>
            <a:r>
              <a:rPr lang="ru-RU" sz="2000" i="1" dirty="0" smtClean="0"/>
              <a:t>                     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2729023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ljrevtyns vjb\фоны\с детьми\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88640"/>
            <a:ext cx="8085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«Солнышко и дождик»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87179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Домики  расположены полукругом ,на  некотором расстоянии </a:t>
            </a:r>
          </a:p>
          <a:p>
            <a:r>
              <a:rPr lang="ru-RU" sz="2000" dirty="0" smtClean="0"/>
              <a:t> друг от  друга ( обручи и стулья) Дети вместе с </a:t>
            </a:r>
          </a:p>
          <a:p>
            <a:r>
              <a:rPr lang="ru-RU" sz="2000" dirty="0" smtClean="0"/>
              <a:t>воспитателем находятся на стульях. Воспитатель </a:t>
            </a:r>
          </a:p>
          <a:p>
            <a:r>
              <a:rPr lang="ru-RU" sz="2000" dirty="0" smtClean="0"/>
              <a:t>говорит:</a:t>
            </a:r>
          </a:p>
          <a:p>
            <a:r>
              <a:rPr lang="ru-RU" sz="2000" dirty="0" smtClean="0"/>
              <a:t>-Какая хорошая погода! Сейчас выйду и </a:t>
            </a:r>
          </a:p>
          <a:p>
            <a:r>
              <a:rPr lang="ru-RU" sz="2000" dirty="0" smtClean="0"/>
              <a:t>позову ребят поиграть!</a:t>
            </a:r>
          </a:p>
          <a:p>
            <a:r>
              <a:rPr lang="ru-RU" sz="2000" dirty="0" smtClean="0"/>
              <a:t>Выходит на  середину  и  зовёт всех играть. </a:t>
            </a:r>
          </a:p>
          <a:p>
            <a:r>
              <a:rPr lang="ru-RU" sz="2000" dirty="0" smtClean="0"/>
              <a:t>Малыши  берутся  за руки  и  водят  хоровод </a:t>
            </a:r>
          </a:p>
          <a:p>
            <a:r>
              <a:rPr lang="ru-RU" sz="2000" dirty="0" smtClean="0"/>
              <a:t>под песенку: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«Смотрит  солнышко в  окошко, светит  в  нашу  комнату, 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Мы захлопаем в  ладоши, очень  рады  солнышку.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Топ-топ, , топ- топ,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Хлоп-хлоп, Хлоп-хлоп»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/>
              <a:t>Неожиданно  для  детей воспитатель  говорит:</a:t>
            </a:r>
          </a:p>
          <a:p>
            <a:r>
              <a:rPr lang="ru-RU" sz="2000" dirty="0" smtClean="0"/>
              <a:t>-Посмотрите, дождь идёт, сначала  медленно, а затем все  быстрее  и  быстрее, скорее  домой! Дети  бегут в  домики. Игра  повторяется  несколько раз.</a:t>
            </a:r>
          </a:p>
          <a:p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403098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ljrevtyns vjb\фоны\с детьми\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601"/>
            <a:ext cx="9459660" cy="684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18" y="12601"/>
            <a:ext cx="914532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Воробушки и автомобиль»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320192"/>
            <a:ext cx="886787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Воспитатель  очерчивает площадку, где  будут  летать воробышки ,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ставит по краям скамеечки или  стулья, говорит: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-Сюда полетят воробушки, когда  поедет автомобиль.</a:t>
            </a:r>
          </a:p>
          <a:p>
            <a:r>
              <a:rPr lang="ru-RU" sz="2000" dirty="0" smtClean="0"/>
              <a:t>                                              На  дереве  или  на  крыше они  не  </a:t>
            </a:r>
            <a:r>
              <a:rPr lang="ru-RU" sz="2000" dirty="0"/>
              <a:t>б</a:t>
            </a:r>
            <a:r>
              <a:rPr lang="ru-RU" sz="2000" dirty="0" smtClean="0"/>
              <a:t>оятся  машины.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Как уедет автомобиль- воробьи  опять  полетят искать 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зёрнышки  и  крошки.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Тут же  воспитатель  показывает  детям,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что  автомобилем будет  он. </a:t>
            </a:r>
          </a:p>
          <a:p>
            <a:r>
              <a:rPr lang="ru-RU" sz="2000" dirty="0" smtClean="0"/>
              <a:t>                                            -Тихо, на дворе  никого  нет! Лети  воробушки!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Дети  изображают воробушков, бегают,  машут </a:t>
            </a:r>
          </a:p>
          <a:p>
            <a:r>
              <a:rPr lang="ru-RU" sz="2000" dirty="0" smtClean="0"/>
              <a:t>                                            крылышками.</a:t>
            </a:r>
          </a:p>
          <a:p>
            <a:r>
              <a:rPr lang="ru-RU" sz="2000" dirty="0" smtClean="0"/>
              <a:t>                                           Вдруг  раздаётся «гудок» и выезжает  автомобиль.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Воробушки  убегают  на  стульчики.</a:t>
            </a:r>
          </a:p>
          <a:p>
            <a:r>
              <a:rPr lang="ru-RU" sz="2000" dirty="0" smtClean="0"/>
              <a:t>                                           Игра повторяется  несколько  раз.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51111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ljrevtyns vjb\фоны\с детьми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0040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88640"/>
            <a:ext cx="80854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 дорожке, по тропинке»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9" y="1484784"/>
            <a:ext cx="37600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                            Воспитатель  подзывает к себе  детей и показывает, какая ровная  дорожка нарисована (две параллельные линии  на  расстоянии 30см) . Предложить  детям  погулять по ровненькой  дорожке, не  заходя  за  линии.</a:t>
            </a:r>
          </a:p>
          <a:p>
            <a:r>
              <a:rPr lang="ru-RU" sz="2000" dirty="0" smtClean="0"/>
              <a:t>Игру  повторять  на прогулке с различной  мотивацией </a:t>
            </a:r>
          </a:p>
          <a:p>
            <a:r>
              <a:rPr lang="ru-RU" sz="2000" dirty="0" smtClean="0"/>
              <a:t>( к  кустику, к  лавочке, к  игрушке…) Отрабатывать  умение  двигаться  в  одном  направлении, не  заходя  за  линии, не  толкаясь.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37819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ljrevtyns vjb\фоны\с детьми\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0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844" y="0"/>
            <a:ext cx="88583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«По мостику через ручеёк»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1214422"/>
            <a:ext cx="49292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Воспитатель чертит две  линии </a:t>
            </a:r>
          </a:p>
          <a:p>
            <a:r>
              <a:rPr lang="ru-RU" sz="2000" dirty="0" smtClean="0"/>
              <a:t>( в помещении можно  использовать шнуры) и говорит детям, что  это  река, затем  кладёт через неё  доску, мостик, и предлагает  детям:</a:t>
            </a:r>
          </a:p>
          <a:p>
            <a:r>
              <a:rPr lang="ru-RU" sz="2000" dirty="0" smtClean="0"/>
              <a:t>-Поучимся ходить по  мостику!</a:t>
            </a:r>
          </a:p>
          <a:p>
            <a:r>
              <a:rPr lang="ru-RU" sz="2000" dirty="0" smtClean="0"/>
              <a:t>Наблюдая , чтобы дети шли  только по  доске не наталкиваясь друг  на друга, воспитатель напоминает, что  идти надо  осторожно, чтобы не  упасть в реку. Дети проходят по  доске в  одну и другую сторону 2-3 раза.</a:t>
            </a:r>
          </a:p>
          <a:p>
            <a:r>
              <a:rPr lang="ru-RU" sz="2000" dirty="0" smtClean="0"/>
              <a:t>Идти  по мостику  осторожно, стараясь не  упасть «в реку», не  толкаясь.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14141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фоны с детьми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5" y="0"/>
            <a:ext cx="5572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«Где звенит?»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285860"/>
            <a:ext cx="5918608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Дети стоят  лицом к стене.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Помощник   воспитателя прячется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в другом конце зала и звонит  в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колокольчик  .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Воспитатель  говорит  детям: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«Послушайте, где звенит,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и  найдите колокольчик!».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Когда дети  находят  колокольчик,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воспитатель  хвалит  их , а затем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предлагает снова  повернуться к стене.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Помощник воспитателя опять звонит в колокольчик.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757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19</cp:revision>
  <dcterms:created xsi:type="dcterms:W3CDTF">2012-01-21T14:55:41Z</dcterms:created>
  <dcterms:modified xsi:type="dcterms:W3CDTF">2012-02-26T16:42:24Z</dcterms:modified>
</cp:coreProperties>
</file>