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6" r:id="rId3"/>
    <p:sldId id="257" r:id="rId4"/>
    <p:sldId id="258" r:id="rId5"/>
    <p:sldId id="261" r:id="rId6"/>
    <p:sldId id="259" r:id="rId7"/>
    <p:sldId id="260" r:id="rId8"/>
    <p:sldId id="262" r:id="rId9"/>
    <p:sldId id="263" r:id="rId10"/>
    <p:sldId id="274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66CCFF"/>
    <a:srgbClr val="0066FF"/>
    <a:srgbClr val="0000FF"/>
    <a:srgbClr val="33339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1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0C830-8E42-485E-839C-C573E14B4ECC}" type="datetimeFigureOut">
              <a:rPr lang="ru-RU" smtClean="0"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3964-AE7A-4FA7-BD95-BC630E4498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731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0C830-8E42-485E-839C-C573E14B4ECC}" type="datetimeFigureOut">
              <a:rPr lang="ru-RU" smtClean="0"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3964-AE7A-4FA7-BD95-BC630E4498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345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0C830-8E42-485E-839C-C573E14B4ECC}" type="datetimeFigureOut">
              <a:rPr lang="ru-RU" smtClean="0"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3964-AE7A-4FA7-BD95-BC630E4498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535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0C830-8E42-485E-839C-C573E14B4ECC}" type="datetimeFigureOut">
              <a:rPr lang="ru-RU" smtClean="0"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3964-AE7A-4FA7-BD95-BC630E4498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318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0C830-8E42-485E-839C-C573E14B4ECC}" type="datetimeFigureOut">
              <a:rPr lang="ru-RU" smtClean="0"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3964-AE7A-4FA7-BD95-BC630E4498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823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0C830-8E42-485E-839C-C573E14B4ECC}" type="datetimeFigureOut">
              <a:rPr lang="ru-RU" smtClean="0"/>
              <a:t>26.02.2012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3964-AE7A-4FA7-BD95-BC630E4498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246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0C830-8E42-485E-839C-C573E14B4ECC}" type="datetimeFigureOut">
              <a:rPr lang="ru-RU" smtClean="0"/>
              <a:t>26.02.2012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3964-AE7A-4FA7-BD95-BC630E4498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852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0C830-8E42-485E-839C-C573E14B4ECC}" type="datetimeFigureOut">
              <a:rPr lang="ru-RU" smtClean="0"/>
              <a:t>26.02.2012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3964-AE7A-4FA7-BD95-BC630E4498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238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0C830-8E42-485E-839C-C573E14B4ECC}" type="datetimeFigureOut">
              <a:rPr lang="ru-RU" smtClean="0"/>
              <a:t>26.02.2012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3964-AE7A-4FA7-BD95-BC630E4498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947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0C830-8E42-485E-839C-C573E14B4ECC}" type="datetimeFigureOut">
              <a:rPr lang="ru-RU" smtClean="0"/>
              <a:t>26.02.2012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3964-AE7A-4FA7-BD95-BC630E4498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81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0C830-8E42-485E-839C-C573E14B4ECC}" type="datetimeFigureOut">
              <a:rPr lang="ru-RU" smtClean="0"/>
              <a:t>26.02.2012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3964-AE7A-4FA7-BD95-BC630E4498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123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20C830-8E42-485E-839C-C573E14B4ECC}" type="datetimeFigureOut">
              <a:rPr lang="ru-RU" smtClean="0"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73964-AE7A-4FA7-BD95-BC630E4498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52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serega\Desktop\все для ребусов\1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51393"/>
            <a:ext cx="4624100" cy="4888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19672" y="458888"/>
            <a:ext cx="6480720" cy="1754326"/>
          </a:xfrm>
          <a:prstGeom prst="rect">
            <a:avLst/>
          </a:prstGeom>
          <a:scene3d>
            <a:camera prst="perspectiveHeroicExtremeLeftFacing"/>
            <a:lightRig rig="threePt" dir="t"/>
          </a:scene3d>
          <a:sp3d>
            <a:bevelT w="152400" h="50800" prst="softRound"/>
          </a:sp3d>
        </p:spPr>
        <p:txBody>
          <a:bodyPr wrap="square">
            <a:spAutoFit/>
          </a:bodyPr>
          <a:lstStyle/>
          <a:p>
            <a:pPr lvl="0" algn="ctr"/>
            <a:r>
              <a:rPr lang="ru-RU" sz="5400" b="1" dirty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rgbClr val="0099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МАТЕМАТИЧЕСКИЕ </a:t>
            </a:r>
          </a:p>
          <a:p>
            <a:pPr lvl="0" algn="ctr"/>
            <a:r>
              <a:rPr lang="ru-RU" sz="5400" b="1" dirty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rgbClr val="0099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РЕБУСЫ</a:t>
            </a: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338557"/>
            <a:ext cx="1872208" cy="2248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 rot="18952851">
            <a:off x="1644423" y="1952069"/>
            <a:ext cx="165083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УРА…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20072" y="4756172"/>
            <a:ext cx="388843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</a:t>
            </a:r>
            <a:r>
              <a:rPr lang="ru-RU" dirty="0" smtClean="0">
                <a:solidFill>
                  <a:srgbClr val="0099FF"/>
                </a:solidFill>
              </a:rPr>
              <a:t>Автор: </a:t>
            </a:r>
            <a:r>
              <a:rPr lang="ru-RU" dirty="0" err="1" smtClean="0">
                <a:solidFill>
                  <a:srgbClr val="0099FF"/>
                </a:solidFill>
              </a:rPr>
              <a:t>Дидерле</a:t>
            </a:r>
            <a:r>
              <a:rPr lang="ru-RU" dirty="0" smtClean="0">
                <a:solidFill>
                  <a:srgbClr val="0099FF"/>
                </a:solidFill>
              </a:rPr>
              <a:t> Г.Н.</a:t>
            </a:r>
          </a:p>
          <a:p>
            <a:r>
              <a:rPr lang="ru-RU" dirty="0" smtClean="0">
                <a:solidFill>
                  <a:srgbClr val="0099FF"/>
                </a:solidFill>
              </a:rPr>
              <a:t>                        Учитель физики и  </a:t>
            </a:r>
          </a:p>
          <a:p>
            <a:r>
              <a:rPr lang="ru-RU" dirty="0" smtClean="0">
                <a:solidFill>
                  <a:srgbClr val="0099FF"/>
                </a:solidFill>
              </a:rPr>
              <a:t>                        математики</a:t>
            </a:r>
          </a:p>
          <a:p>
            <a:r>
              <a:rPr lang="ru-RU" dirty="0" smtClean="0">
                <a:solidFill>
                  <a:srgbClr val="0099FF"/>
                </a:solidFill>
              </a:rPr>
              <a:t>                        МОБУ «СОШ № 4»</a:t>
            </a:r>
          </a:p>
          <a:p>
            <a:r>
              <a:rPr lang="ru-RU" dirty="0" smtClean="0">
                <a:solidFill>
                  <a:srgbClr val="0099FF"/>
                </a:solidFill>
              </a:rPr>
              <a:t>                        </a:t>
            </a:r>
            <a:r>
              <a:rPr lang="ru-RU" dirty="0" err="1" smtClean="0">
                <a:solidFill>
                  <a:srgbClr val="0099FF"/>
                </a:solidFill>
              </a:rPr>
              <a:t>г.п</a:t>
            </a:r>
            <a:r>
              <a:rPr lang="ru-RU" dirty="0" smtClean="0">
                <a:solidFill>
                  <a:srgbClr val="0099FF"/>
                </a:solidFill>
              </a:rPr>
              <a:t>. </a:t>
            </a:r>
            <a:r>
              <a:rPr lang="ru-RU" dirty="0" err="1" smtClean="0">
                <a:solidFill>
                  <a:srgbClr val="0099FF"/>
                </a:solidFill>
              </a:rPr>
              <a:t>Пойковский</a:t>
            </a:r>
            <a:endParaRPr lang="ru-RU" dirty="0" smtClean="0">
              <a:solidFill>
                <a:srgbClr val="0099FF"/>
              </a:solidFill>
            </a:endParaRPr>
          </a:p>
          <a:p>
            <a:r>
              <a:rPr lang="ru-RU" dirty="0" smtClean="0">
                <a:solidFill>
                  <a:srgbClr val="0099FF"/>
                </a:solidFill>
              </a:rPr>
              <a:t>                        </a:t>
            </a:r>
            <a:r>
              <a:rPr lang="ru-RU" dirty="0" err="1" smtClean="0">
                <a:solidFill>
                  <a:srgbClr val="0099FF"/>
                </a:solidFill>
              </a:rPr>
              <a:t>Нефтеюганский</a:t>
            </a:r>
            <a:r>
              <a:rPr lang="ru-RU" dirty="0" smtClean="0">
                <a:solidFill>
                  <a:srgbClr val="0099FF"/>
                </a:solidFill>
              </a:rPr>
              <a:t> район</a:t>
            </a:r>
          </a:p>
          <a:p>
            <a:r>
              <a:rPr lang="ru-RU" dirty="0" smtClean="0">
                <a:solidFill>
                  <a:srgbClr val="0099FF"/>
                </a:solidFill>
              </a:rPr>
              <a:t>                        ХМАО-Югра</a:t>
            </a:r>
            <a:endParaRPr lang="ru-RU" dirty="0">
              <a:solidFill>
                <a:srgbClr val="0099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341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ребус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840158"/>
            <a:ext cx="6972000" cy="2753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03648" y="332656"/>
            <a:ext cx="65527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МАТЕМАТИЧЕСКИЕ </a:t>
            </a:r>
          </a:p>
          <a:p>
            <a:pPr lvl="0" algn="ctr"/>
            <a:r>
              <a:rPr lang="ru-RU" sz="54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РЕБУСЫ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228184" y="5877272"/>
            <a:ext cx="18341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i="1" dirty="0">
                <a:solidFill>
                  <a:srgbClr val="0066FF"/>
                </a:solidFill>
              </a:rPr>
              <a:t>ВЕРШИНА </a:t>
            </a:r>
          </a:p>
        </p:txBody>
      </p:sp>
    </p:spTree>
    <p:extLst>
      <p:ext uri="{BB962C8B-B14F-4D97-AF65-F5344CB8AC3E}">
        <p14:creationId xmlns:p14="http://schemas.microsoft.com/office/powerpoint/2010/main" val="3943355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ребус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190" y="2713112"/>
            <a:ext cx="7190408" cy="280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724128" y="5852691"/>
            <a:ext cx="23761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/>
              <a:t>   </a:t>
            </a:r>
            <a:r>
              <a:rPr lang="ru-RU" sz="2800" b="1" i="1" dirty="0">
                <a:solidFill>
                  <a:srgbClr val="0066FF"/>
                </a:solidFill>
              </a:rPr>
              <a:t>ДИАГОНАЛЬ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260648"/>
            <a:ext cx="669674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МАТЕМАТИЧЕСКИЕ </a:t>
            </a:r>
          </a:p>
          <a:p>
            <a:pPr lvl="0" algn="ctr"/>
            <a:r>
              <a:rPr lang="ru-RU" sz="54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РЕБУСЫ</a:t>
            </a:r>
          </a:p>
        </p:txBody>
      </p:sp>
    </p:spTree>
    <p:extLst>
      <p:ext uri="{BB962C8B-B14F-4D97-AF65-F5344CB8AC3E}">
        <p14:creationId xmlns:p14="http://schemas.microsoft.com/office/powerpoint/2010/main" val="3379458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ребус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682" y="2585360"/>
            <a:ext cx="7128792" cy="2827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76256" y="5787377"/>
            <a:ext cx="12221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 </a:t>
            </a:r>
            <a:r>
              <a:rPr lang="ru-RU" sz="2800" b="1" i="1" dirty="0"/>
              <a:t>ДОЛЯ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21431" y="404634"/>
            <a:ext cx="656293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МАТЕМАТИЧЕСКИЕ </a:t>
            </a:r>
          </a:p>
          <a:p>
            <a:pPr lvl="0" algn="ctr"/>
            <a:r>
              <a:rPr lang="ru-RU" sz="54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РЕБУСЫ</a:t>
            </a:r>
          </a:p>
        </p:txBody>
      </p:sp>
    </p:spTree>
    <p:extLst>
      <p:ext uri="{BB962C8B-B14F-4D97-AF65-F5344CB8AC3E}">
        <p14:creationId xmlns:p14="http://schemas.microsoft.com/office/powerpoint/2010/main" val="2834991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ребус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1901" y="2745590"/>
            <a:ext cx="6938269" cy="2752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534176" y="5949280"/>
            <a:ext cx="14959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/>
              <a:t>   </a:t>
            </a:r>
            <a:r>
              <a:rPr lang="ru-RU" sz="2800" b="1" i="1" dirty="0">
                <a:solidFill>
                  <a:srgbClr val="FF0000"/>
                </a:solidFill>
              </a:rPr>
              <a:t>ДРОБЬ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61900" y="386478"/>
            <a:ext cx="659447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МАТЕМАТИЧЕСКИЕ </a:t>
            </a:r>
          </a:p>
          <a:p>
            <a:pPr lvl="0" algn="ctr"/>
            <a:r>
              <a:rPr lang="ru-RU" sz="54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РЕБУСЫ</a:t>
            </a:r>
          </a:p>
        </p:txBody>
      </p:sp>
    </p:spTree>
    <p:extLst>
      <p:ext uri="{BB962C8B-B14F-4D97-AF65-F5344CB8AC3E}">
        <p14:creationId xmlns:p14="http://schemas.microsoft.com/office/powerpoint/2010/main" val="1493753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ребус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9587" y="2752355"/>
            <a:ext cx="6830306" cy="2665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79788" y="5805264"/>
            <a:ext cx="17018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/>
              <a:t>  </a:t>
            </a:r>
            <a:r>
              <a:rPr lang="ru-RU" sz="2800" b="1" i="1" dirty="0">
                <a:solidFill>
                  <a:srgbClr val="FF0000"/>
                </a:solidFill>
              </a:rPr>
              <a:t> ЗАДАЧА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386478"/>
            <a:ext cx="64807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МАТЕМАТИЧЕСКИЕ </a:t>
            </a:r>
          </a:p>
          <a:p>
            <a:pPr lvl="0" algn="ctr"/>
            <a:r>
              <a:rPr lang="ru-RU" sz="54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РЕБУСЫ</a:t>
            </a:r>
          </a:p>
        </p:txBody>
      </p:sp>
    </p:spTree>
    <p:extLst>
      <p:ext uri="{BB962C8B-B14F-4D97-AF65-F5344CB8AC3E}">
        <p14:creationId xmlns:p14="http://schemas.microsoft.com/office/powerpoint/2010/main" val="1321836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ребус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281" y="2809625"/>
            <a:ext cx="7092788" cy="2767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56176" y="5876964"/>
            <a:ext cx="20438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rgbClr val="0066FF"/>
                </a:solidFill>
              </a:rPr>
              <a:t>ПИРАМИДА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382013"/>
            <a:ext cx="65527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МАТЕМАТИЧЕСКИЕ </a:t>
            </a:r>
          </a:p>
          <a:p>
            <a:pPr lvl="0" algn="ctr"/>
            <a:r>
              <a:rPr lang="ru-RU" sz="54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РЕБУСЫ</a:t>
            </a:r>
          </a:p>
        </p:txBody>
      </p:sp>
    </p:spTree>
    <p:extLst>
      <p:ext uri="{BB962C8B-B14F-4D97-AF65-F5344CB8AC3E}">
        <p14:creationId xmlns:p14="http://schemas.microsoft.com/office/powerpoint/2010/main" val="3510876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ребус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261" y="2671802"/>
            <a:ext cx="7165208" cy="2796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317241" y="5741332"/>
            <a:ext cx="16707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 </a:t>
            </a:r>
            <a:r>
              <a:rPr lang="ru-RU" sz="2800" b="1" i="1" dirty="0">
                <a:solidFill>
                  <a:srgbClr val="FF0000"/>
                </a:solidFill>
              </a:rPr>
              <a:t>МОДУЛЬ</a:t>
            </a:r>
            <a:r>
              <a:rPr lang="ru-RU" dirty="0"/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403488"/>
            <a:ext cx="67687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МАТЕМАТИЧЕСКИЕ </a:t>
            </a:r>
          </a:p>
          <a:p>
            <a:pPr lvl="0" algn="ctr"/>
            <a:r>
              <a:rPr lang="ru-RU" sz="54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РЕБУСЫ</a:t>
            </a:r>
          </a:p>
        </p:txBody>
      </p:sp>
    </p:spTree>
    <p:extLst>
      <p:ext uri="{BB962C8B-B14F-4D97-AF65-F5344CB8AC3E}">
        <p14:creationId xmlns:p14="http://schemas.microsoft.com/office/powerpoint/2010/main" val="329488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ребус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696187"/>
            <a:ext cx="7234151" cy="2872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084168" y="5949280"/>
            <a:ext cx="20277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/>
              <a:t>   </a:t>
            </a:r>
            <a:r>
              <a:rPr lang="ru-RU" sz="2800" b="1" i="1" dirty="0">
                <a:solidFill>
                  <a:srgbClr val="FF0000"/>
                </a:solidFill>
              </a:rPr>
              <a:t>АКСИОМА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382013"/>
            <a:ext cx="68407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МАТЕМАТИЧЕСКИЕ </a:t>
            </a:r>
          </a:p>
          <a:p>
            <a:pPr lvl="0" algn="ctr"/>
            <a:r>
              <a:rPr lang="ru-RU" sz="54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РЕБУСЫ</a:t>
            </a:r>
          </a:p>
        </p:txBody>
      </p:sp>
    </p:spTree>
    <p:extLst>
      <p:ext uri="{BB962C8B-B14F-4D97-AF65-F5344CB8AC3E}">
        <p14:creationId xmlns:p14="http://schemas.microsoft.com/office/powerpoint/2010/main" val="3629827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ребус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690176"/>
            <a:ext cx="7175364" cy="2809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508104" y="5301208"/>
            <a:ext cx="3433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/>
              <a:t>  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660232" y="5805264"/>
            <a:ext cx="14586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/>
              <a:t>   </a:t>
            </a:r>
            <a:r>
              <a:rPr lang="ru-RU" sz="2800" b="1" i="1" dirty="0">
                <a:solidFill>
                  <a:srgbClr val="FF0000"/>
                </a:solidFill>
              </a:rPr>
              <a:t>ТОЧКА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382013"/>
            <a:ext cx="65596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МАТЕМАТИЧЕСКИЕ </a:t>
            </a:r>
          </a:p>
          <a:p>
            <a:pPr lvl="0" algn="ctr"/>
            <a:r>
              <a:rPr lang="ru-RU" sz="54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РЕБУСЫ</a:t>
            </a:r>
          </a:p>
        </p:txBody>
      </p:sp>
    </p:spTree>
    <p:extLst>
      <p:ext uri="{BB962C8B-B14F-4D97-AF65-F5344CB8AC3E}">
        <p14:creationId xmlns:p14="http://schemas.microsoft.com/office/powerpoint/2010/main" val="4220760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ребус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9621" y="2723419"/>
            <a:ext cx="7099455" cy="2836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372200" y="5877272"/>
            <a:ext cx="16601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/>
              <a:t>   </a:t>
            </a:r>
            <a:r>
              <a:rPr lang="ru-RU" sz="2800" b="1" i="1" dirty="0">
                <a:solidFill>
                  <a:srgbClr val="FF0000"/>
                </a:solidFill>
              </a:rPr>
              <a:t>ЗАДАЧА</a:t>
            </a:r>
            <a:r>
              <a:rPr lang="ru-RU" sz="2400" b="1" i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332656"/>
            <a:ext cx="65527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МАТЕМАТИЧЕСКИЕ </a:t>
            </a:r>
          </a:p>
          <a:p>
            <a:pPr lvl="0" algn="ctr"/>
            <a:r>
              <a:rPr lang="ru-RU" sz="54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РЕБУСЫ</a:t>
            </a:r>
          </a:p>
        </p:txBody>
      </p:sp>
    </p:spTree>
    <p:extLst>
      <p:ext uri="{BB962C8B-B14F-4D97-AF65-F5344CB8AC3E}">
        <p14:creationId xmlns:p14="http://schemas.microsoft.com/office/powerpoint/2010/main" val="1265524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ебус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582699"/>
            <a:ext cx="6517783" cy="254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300192" y="5459182"/>
            <a:ext cx="14221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/>
              <a:t>    </a:t>
            </a:r>
            <a:r>
              <a:rPr lang="ru-RU" sz="2800" b="1" i="1" dirty="0">
                <a:solidFill>
                  <a:srgbClr val="FF0000"/>
                </a:solidFill>
              </a:rPr>
              <a:t>РОМБ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52395" y="188640"/>
            <a:ext cx="603921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МАТЕМАТИЧЕСКИЕ 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РЕБУСЫ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00FF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92668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rgbClr val="66CC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serega\Desktop\все для ребусов\emonmrzw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340768"/>
            <a:ext cx="333375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2841" y="836712"/>
            <a:ext cx="4285790" cy="1200329"/>
          </a:xfrm>
          <a:prstGeom prst="rect">
            <a:avLst/>
          </a:prstGeom>
          <a:noFill/>
          <a:scene3d>
            <a:camera prst="isometricRightUp"/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СПАСИБО</a:t>
            </a:r>
            <a:endParaRPr lang="ru-RU" sz="7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77066" y="4293096"/>
            <a:ext cx="6853479" cy="1200329"/>
          </a:xfrm>
          <a:prstGeom prst="rect">
            <a:avLst/>
          </a:prstGeom>
          <a:noFill/>
          <a:scene3d>
            <a:camera prst="isometricRightUp"/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ЗА ВНИМАНИЕ!</a:t>
            </a:r>
            <a:endParaRPr lang="ru-RU" sz="7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7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08884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ребус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562740"/>
            <a:ext cx="6626665" cy="2572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199304" y="5562237"/>
            <a:ext cx="26192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СТЕРЕОМЕТРИЯ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03648" y="188640"/>
            <a:ext cx="641003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МАТЕМАТИЧЕСКИЕ </a:t>
            </a:r>
          </a:p>
          <a:p>
            <a:pPr lvl="0" algn="ctr"/>
            <a:r>
              <a:rPr lang="ru-RU" sz="5400" b="1" dirty="0" smtClean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РЕБУСЫ</a:t>
            </a:r>
            <a:endParaRPr lang="ru-RU" sz="5400" b="1" dirty="0">
              <a:ln w="17780" cmpd="sng">
                <a:solidFill>
                  <a:srgbClr val="4F81BD">
                    <a:tint val="3000"/>
                  </a:srgbClr>
                </a:solidFill>
                <a:prstDash val="solid"/>
                <a:miter lim="800000"/>
              </a:ln>
              <a:solidFill>
                <a:srgbClr val="0000FF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0347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ребус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7193" y="2677192"/>
            <a:ext cx="6998954" cy="2768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123563" y="5589240"/>
            <a:ext cx="10706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333399"/>
                </a:solidFill>
              </a:rPr>
              <a:t>УГОЛ </a:t>
            </a:r>
            <a:endParaRPr lang="ru-RU" sz="2800" b="1" i="1" dirty="0">
              <a:solidFill>
                <a:srgbClr val="333399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351352"/>
            <a:ext cx="63367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МАТЕМАТИЧЕСКИЕ </a:t>
            </a:r>
          </a:p>
          <a:p>
            <a:pPr lvl="0" algn="ctr"/>
            <a:r>
              <a:rPr lang="ru-RU" sz="54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РЕБУСЫ</a:t>
            </a:r>
          </a:p>
        </p:txBody>
      </p:sp>
    </p:spTree>
    <p:extLst>
      <p:ext uri="{BB962C8B-B14F-4D97-AF65-F5344CB8AC3E}">
        <p14:creationId xmlns:p14="http://schemas.microsoft.com/office/powerpoint/2010/main" val="115112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ребус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1917" y="2610926"/>
            <a:ext cx="7008196" cy="2734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444208" y="5589240"/>
            <a:ext cx="17108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2800" b="1" i="1" dirty="0" smtClean="0">
                <a:solidFill>
                  <a:srgbClr val="FF0000"/>
                </a:solidFill>
              </a:rPr>
              <a:t>ОТРЕЗОК 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305308"/>
            <a:ext cx="633670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МАТЕМАТИЧЕСКИЕ </a:t>
            </a:r>
          </a:p>
          <a:p>
            <a:pPr lvl="0" algn="ctr"/>
            <a:r>
              <a:rPr lang="ru-RU" sz="54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РЕБУСЫ</a:t>
            </a:r>
          </a:p>
        </p:txBody>
      </p:sp>
    </p:spTree>
    <p:extLst>
      <p:ext uri="{BB962C8B-B14F-4D97-AF65-F5344CB8AC3E}">
        <p14:creationId xmlns:p14="http://schemas.microsoft.com/office/powerpoint/2010/main" val="772236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ребус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668045"/>
            <a:ext cx="6773755" cy="2731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56176" y="5805264"/>
            <a:ext cx="18510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</a:rPr>
              <a:t> ПИФАГОР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24811" y="388589"/>
            <a:ext cx="658244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МАТЕМАТИЧЕСКИЕ </a:t>
            </a:r>
          </a:p>
          <a:p>
            <a:pPr lvl="0" algn="ctr"/>
            <a:r>
              <a:rPr lang="ru-RU" sz="54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РЕБУСЫ</a:t>
            </a:r>
          </a:p>
        </p:txBody>
      </p:sp>
    </p:spTree>
    <p:extLst>
      <p:ext uri="{BB962C8B-B14F-4D97-AF65-F5344CB8AC3E}">
        <p14:creationId xmlns:p14="http://schemas.microsoft.com/office/powerpoint/2010/main" val="2422595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ребус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1874" y="2678236"/>
            <a:ext cx="6836165" cy="2734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666601" y="5733256"/>
            <a:ext cx="13617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</a:rPr>
              <a:t>ВЕКТОР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01873" y="332656"/>
            <a:ext cx="662651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МАТЕМАТИЧЕСКИЕ </a:t>
            </a:r>
          </a:p>
          <a:p>
            <a:pPr lvl="0" algn="ctr"/>
            <a:r>
              <a:rPr lang="ru-RU" sz="54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РЕБУСЫ</a:t>
            </a:r>
          </a:p>
        </p:txBody>
      </p:sp>
    </p:spTree>
    <p:extLst>
      <p:ext uri="{BB962C8B-B14F-4D97-AF65-F5344CB8AC3E}">
        <p14:creationId xmlns:p14="http://schemas.microsoft.com/office/powerpoint/2010/main" val="753841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ребус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870" y="2561389"/>
            <a:ext cx="7120537" cy="2778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618935" y="5733256"/>
            <a:ext cx="14176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rgbClr val="333399"/>
                </a:solidFill>
              </a:rPr>
              <a:t>МИНУС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59633" y="332656"/>
            <a:ext cx="67687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МАТЕМАТИЧЕСКИЕ </a:t>
            </a:r>
          </a:p>
          <a:p>
            <a:pPr lvl="0" algn="ctr"/>
            <a:r>
              <a:rPr lang="ru-RU" sz="54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РЕБУСЫ</a:t>
            </a:r>
          </a:p>
        </p:txBody>
      </p:sp>
    </p:spTree>
    <p:extLst>
      <p:ext uri="{BB962C8B-B14F-4D97-AF65-F5344CB8AC3E}">
        <p14:creationId xmlns:p14="http://schemas.microsoft.com/office/powerpoint/2010/main" val="2552722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ребус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709330"/>
            <a:ext cx="7022065" cy="2755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4005064"/>
            <a:ext cx="3433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/>
              <a:t>  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643003" y="5805264"/>
            <a:ext cx="13133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/>
              <a:t>   </a:t>
            </a:r>
            <a:r>
              <a:rPr lang="ru-RU" sz="2800" b="1" i="1" dirty="0">
                <a:solidFill>
                  <a:srgbClr val="0066FF"/>
                </a:solidFill>
              </a:rPr>
              <a:t>ГАУСС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147589" y="5733256"/>
            <a:ext cx="3722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/>
              <a:t>  </a:t>
            </a:r>
            <a:r>
              <a:rPr lang="ru-RU" sz="2800" b="1" i="1" dirty="0">
                <a:solidFill>
                  <a:srgbClr val="0066FF"/>
                </a:solidFill>
              </a:rPr>
              <a:t>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259631" y="332656"/>
            <a:ext cx="669674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МАТЕМАТИЧЕСКИЕ </a:t>
            </a:r>
          </a:p>
          <a:p>
            <a:pPr lvl="0" algn="ctr"/>
            <a:r>
              <a:rPr lang="ru-RU" sz="54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РЕБУСЫ</a:t>
            </a:r>
          </a:p>
        </p:txBody>
      </p:sp>
    </p:spTree>
    <p:extLst>
      <p:ext uri="{BB962C8B-B14F-4D97-AF65-F5344CB8AC3E}">
        <p14:creationId xmlns:p14="http://schemas.microsoft.com/office/powerpoint/2010/main" val="2542574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80</Words>
  <Application>Microsoft Office PowerPoint</Application>
  <PresentationFormat>Экран (4:3)</PresentationFormat>
  <Paragraphs>69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serega</dc:creator>
  <cp:lastModifiedBy>serega</cp:lastModifiedBy>
  <cp:revision>12</cp:revision>
  <dcterms:created xsi:type="dcterms:W3CDTF">2011-12-17T14:37:46Z</dcterms:created>
  <dcterms:modified xsi:type="dcterms:W3CDTF">2012-02-26T13:33:35Z</dcterms:modified>
</cp:coreProperties>
</file>