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ppt" ContentType="application/vnd.ms-powerpoi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PowerPoint_97-20031.ppt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89462"/>
              </p:ext>
            </p:extLst>
          </p:nvPr>
        </p:nvGraphicFramePr>
        <p:xfrm>
          <a:off x="179512" y="188640"/>
          <a:ext cx="8761801" cy="6569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Презентация" r:id="rId3" imgW="5038465" imgH="3778096" progId="PowerPoint.Show.8">
                  <p:embed/>
                </p:oleObj>
              </mc:Choice>
              <mc:Fallback>
                <p:oleObj name="Презентация" r:id="rId3" imgW="5038465" imgH="3778096" progId="PowerPoint.Show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188640"/>
                        <a:ext cx="8761801" cy="6569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7986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Презентация Microsoft PowerPoint 97-2003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Вера</cp:lastModifiedBy>
  <cp:revision>1</cp:revision>
  <dcterms:created xsi:type="dcterms:W3CDTF">2011-04-27T19:14:00Z</dcterms:created>
  <dcterms:modified xsi:type="dcterms:W3CDTF">2011-04-27T19:15:43Z</dcterms:modified>
</cp:coreProperties>
</file>