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99"/>
    <a:srgbClr val="FF99CC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AC198-CDE1-41AB-921A-E8F2B2B43BED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79E4-237A-4220-8494-2A523FEBF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709/131709560.2/0_6404f_fc32ae44_X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atic.eva.ru/eva/130000-140000/138087/photoalbum/761928042959893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115616" y="1124744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В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07704" y="69269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и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33265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к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63888" y="18864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т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427984" y="18864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о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64088" y="18864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err="1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р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300192" y="18864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и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236296" y="260648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err="1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н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00392" y="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а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788024" y="105273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с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95736" y="177281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б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03848" y="1844824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у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11960" y="1988840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к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148064" y="2060848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в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084168" y="1700808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а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020272" y="141277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м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956376" y="1772816"/>
            <a:ext cx="792088" cy="792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100" dirty="0" smtClean="0">
                <a:ln w="18000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ookman Old Style" pitchFamily="18" charset="0"/>
              </a:rPr>
              <a:t>и</a:t>
            </a:r>
            <a:endParaRPr lang="ru-RU" sz="6000" dirty="0">
              <a:ln w="18000">
                <a:solidFill>
                  <a:srgbClr val="002060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79912" y="33569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latin typeface="Calibri" pitchFamily="34" charset="0"/>
              </a:rPr>
              <a:t>Девятерикова Зинаида Валентиновна,</a:t>
            </a:r>
          </a:p>
          <a:p>
            <a:pPr algn="ctr"/>
            <a:r>
              <a:rPr lang="ru-RU" b="1" i="1" dirty="0">
                <a:latin typeface="Calibri" pitchFamily="34" charset="0"/>
              </a:rPr>
              <a:t>у</a:t>
            </a:r>
            <a:r>
              <a:rPr lang="ru-RU" b="1" i="1" dirty="0" smtClean="0">
                <a:latin typeface="Calibri" pitchFamily="34" charset="0"/>
              </a:rPr>
              <a:t>читель начальных классов</a:t>
            </a:r>
          </a:p>
          <a:p>
            <a:pPr algn="ctr"/>
            <a:r>
              <a:rPr lang="ru-RU" b="1" i="1" dirty="0" smtClean="0">
                <a:latin typeface="Calibri" pitchFamily="34" charset="0"/>
              </a:rPr>
              <a:t>МАОУ «СОШ №15»</a:t>
            </a:r>
          </a:p>
          <a:p>
            <a:pPr algn="ctr"/>
            <a:r>
              <a:rPr lang="ru-RU" b="1" i="1" dirty="0" err="1" smtClean="0">
                <a:latin typeface="Calibri" pitchFamily="34" charset="0"/>
              </a:rPr>
              <a:t>Г.Губаха</a:t>
            </a:r>
            <a:r>
              <a:rPr lang="ru-RU" b="1" i="1" dirty="0" smtClean="0">
                <a:latin typeface="Calibri" pitchFamily="34" charset="0"/>
              </a:rPr>
              <a:t>, Пермский край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499992" y="5733256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 год</a:t>
            </a:r>
            <a:endParaRPr lang="ru-RU" dirty="0"/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748464" y="6525344"/>
            <a:ext cx="395536" cy="332656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пол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</a:t>
            </a:r>
            <a:r>
              <a:rPr lang="ru-RU" sz="4000" b="1" dirty="0" err="1" smtClean="0">
                <a:solidFill>
                  <a:srgbClr val="0070C0"/>
                </a:solidFill>
                <a:latin typeface="Arial Black" pitchFamily="34" charset="0"/>
              </a:rPr>
              <a:t>а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564904"/>
            <a:ext cx="58905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Какое слово состоит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из половины буквы?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семь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780928"/>
            <a:ext cx="413856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каком слове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7 букв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Я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сто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068960"/>
            <a:ext cx="427040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каком слове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100 согласных?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55776" y="908720"/>
            <a:ext cx="5472112" cy="3603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Используемые источники: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340768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http://img-fotki.yandex.ru/get/4709/131709560.2/0_6404f_fc32ae44_XL</a:t>
            </a:r>
            <a:r>
              <a:rPr lang="ru-RU" dirty="0" smtClean="0"/>
              <a:t>     -   фон слайдов  №1, №13 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24928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4"/>
              </a:rPr>
              <a:t>http://static.eva.ru/eva/130000-140000/138087/photoalbum/761928042959893.png</a:t>
            </a:r>
            <a:r>
              <a:rPr lang="ru-RU" dirty="0" smtClean="0"/>
              <a:t>        - фон слайдов №2 - №12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зе</a:t>
            </a:r>
            <a:r>
              <a:rPr lang="ru-RU" sz="4000" b="1" u="sng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ля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636912"/>
            <a:ext cx="61304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Что стоит посередине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земли?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лет</a:t>
            </a:r>
            <a:r>
              <a:rPr lang="ru-RU" sz="4000" b="1" u="sng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</a:t>
            </a:r>
            <a:endParaRPr lang="ru-RU" sz="4000" b="1" u="sng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</a:t>
            </a: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сень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564904"/>
            <a:ext cx="66217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Чем заканчивается лето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и   начинается осень?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</a:t>
            </a: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нига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564904"/>
            <a:ext cx="64291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Что находится в начале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книги?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МАЙ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564904"/>
            <a:ext cx="55218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Какой месяц самый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короткий?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зая</a:t>
            </a:r>
            <a:r>
              <a:rPr lang="ru-RU" sz="4000" b="1" u="sng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Ц</a:t>
            </a:r>
            <a:endParaRPr lang="ru-RU" sz="3600" b="1" u="sng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Ц</a:t>
            </a: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апля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636912"/>
            <a:ext cx="554600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Что у зайца позади,</a:t>
            </a:r>
            <a:endParaRPr lang="en-US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а у цапли впереди?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вс</a:t>
            </a:r>
            <a:r>
              <a:rPr lang="ru-RU" sz="4000" b="1" u="sng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Ё</a:t>
            </a:r>
            <a:endParaRPr lang="ru-RU" sz="3600" b="1" u="sng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564904"/>
            <a:ext cx="65818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Чем заканчивается всё?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4788024" y="260648"/>
            <a:ext cx="3672408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0070C0"/>
                </a:solidFill>
                <a:latin typeface="Arial Black" pitchFamily="34" charset="0"/>
              </a:rPr>
              <a:t>кап</a:t>
            </a:r>
            <a:r>
              <a:rPr lang="ru-RU" sz="4000" b="1" u="sng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</a:t>
            </a:r>
            <a:r>
              <a:rPr lang="ru-RU" sz="4000" b="1" dirty="0" err="1" smtClean="0">
                <a:solidFill>
                  <a:srgbClr val="0070C0"/>
                </a:solidFill>
                <a:latin typeface="Arial Black" pitchFamily="34" charset="0"/>
              </a:rPr>
              <a:t>ста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788024" y="260648"/>
            <a:ext cx="3672408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276872"/>
            <a:ext cx="70953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Что находится в середине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капусты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?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30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148064" y="260648"/>
            <a:ext cx="3168352" cy="151216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348880"/>
            <a:ext cx="5382114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Какое имя девочки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получится, если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написать тридцать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букв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 Я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?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165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Используемые источники: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2012-01-05T19:04:08Z</dcterms:created>
  <dcterms:modified xsi:type="dcterms:W3CDTF">2012-01-06T07:25:06Z</dcterms:modified>
</cp:coreProperties>
</file>