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24.02.2012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Мистика в творчестве </a:t>
            </a:r>
            <a:r>
              <a:rPr lang="ru-RU" dirty="0" err="1" smtClean="0"/>
              <a:t>Н.В.Гоголя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74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25" b="8625"/>
          <a:stretch>
            <a:fillRect/>
          </a:stretch>
        </p:blipFill>
        <p:spPr>
          <a:xfrm>
            <a:off x="1691680" y="1988840"/>
            <a:ext cx="2592288" cy="273630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60032" y="1484784"/>
            <a:ext cx="2912368" cy="3667352"/>
          </a:xfrm>
        </p:spPr>
        <p:txBody>
          <a:bodyPr>
            <a:normAutofit fontScale="92500"/>
          </a:bodyPr>
          <a:lstStyle/>
          <a:p>
            <a:r>
              <a:rPr lang="ru-RU" dirty="0" err="1"/>
              <a:t>Никола́й</a:t>
            </a:r>
            <a:r>
              <a:rPr lang="ru-RU" dirty="0"/>
              <a:t> </a:t>
            </a:r>
            <a:r>
              <a:rPr lang="ru-RU" dirty="0" err="1"/>
              <a:t>Васи́льевич</a:t>
            </a:r>
            <a:r>
              <a:rPr lang="ru-RU" dirty="0"/>
              <a:t> </a:t>
            </a:r>
            <a:r>
              <a:rPr lang="ru-RU" dirty="0" err="1"/>
              <a:t>Го́голь</a:t>
            </a:r>
            <a:r>
              <a:rPr lang="ru-RU" dirty="0"/>
              <a:t> (фамилия при рождении </a:t>
            </a:r>
            <a:r>
              <a:rPr lang="ru-RU" dirty="0" err="1"/>
              <a:t>Яно́вский</a:t>
            </a:r>
            <a:r>
              <a:rPr lang="ru-RU" dirty="0"/>
              <a:t>, с 1821 года — </a:t>
            </a:r>
            <a:r>
              <a:rPr lang="ru-RU" dirty="0" err="1"/>
              <a:t>Го́голь-Яно́вский</a:t>
            </a:r>
            <a:r>
              <a:rPr lang="ru-RU" dirty="0"/>
              <a:t>; 20 марта </a:t>
            </a:r>
            <a:r>
              <a:rPr lang="ru-RU" dirty="0" smtClean="0"/>
              <a:t>(1 апреля) </a:t>
            </a:r>
            <a:r>
              <a:rPr lang="ru-RU" dirty="0"/>
              <a:t>1809 года, Сорочинцы, Полтавская губерния — 21 февраля </a:t>
            </a:r>
            <a:r>
              <a:rPr lang="ru-RU" dirty="0" smtClean="0"/>
              <a:t>(4 марта) </a:t>
            </a:r>
            <a:r>
              <a:rPr lang="ru-RU" dirty="0"/>
              <a:t>1852 года, Москва) — русский прозаик, драматург, поэт, критик, публицист, широко признанный одним из классиков русской </a:t>
            </a:r>
            <a:r>
              <a:rPr lang="ru-RU" dirty="0" smtClean="0"/>
              <a:t>литературы.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802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196752"/>
            <a:ext cx="63367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Задатки </a:t>
            </a:r>
            <a:r>
              <a:rPr lang="ru-RU" dirty="0"/>
              <a:t>религиозности и мистицизма, к концу жизни овладевшими всем существом </a:t>
            </a:r>
            <a:r>
              <a:rPr lang="ru-RU" dirty="0" smtClean="0"/>
              <a:t>Гоголя, присваивают влиянию его матери.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348880"/>
            <a:ext cx="4032448" cy="2880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04708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Мистицизм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2636912"/>
            <a:ext cx="33123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Великий украинский и русский писатель, Гоголь, как никто другой имел чувство магизма, передавая в своем творчестве действия темных, злых магических сил. Но мистика Гоголя присуща не только его произведениям, но и его жизни, начиная с момента рождения.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207" y="2632044"/>
            <a:ext cx="3613584" cy="2409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6989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412776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Мистика в произведениях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779912" y="2456385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По окончанию гимназии, Николай Гоголь, переехав в Санкт-Петербург, начинает свою творчество с мистических рассказов, принесших ему огромную популярность. Все сюжеты, по его признанию, он брал из народного творчества. Его персонажи - </a:t>
            </a:r>
            <a:r>
              <a:rPr lang="ru-RU" dirty="0" err="1"/>
              <a:t>Вий</a:t>
            </a:r>
            <a:r>
              <a:rPr lang="ru-RU" dirty="0"/>
              <a:t>, Черт, Ведьма – настолько органичны в его произведениях, как будто они существовали на самом деле, мистика Гоголя буквально пронизывает их.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089941"/>
            <a:ext cx="2588052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95952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Мёртвые души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204864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«Когда я пишу, глаза мои раскрываются неестественною ясностью. А если я прочитаю написанное еще не оконченным кому бы то ни было, ясность уходит с глаз моих. Я это испытывал много раз. Я уверен, когда сослужу свою службу и окончу, на что я призван, то умру. А если выпущу на свет несозревшее или поделюсь малым, мною совершаемым, то умру раньше, нежели выполню, на что я призван в свет»</a:t>
            </a:r>
          </a:p>
        </p:txBody>
      </p:sp>
    </p:spTree>
    <p:extLst>
      <p:ext uri="{BB962C8B-B14F-4D97-AF65-F5344CB8AC3E}">
        <p14:creationId xmlns:p14="http://schemas.microsoft.com/office/powerpoint/2010/main" val="1593859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Смерть писателя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2924944"/>
            <a:ext cx="28803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 судьбах великих людях и мистике в их судьбе можно писать бесконечно, ведь история как и жизнь не имеет ни начала. ни конца.</a:t>
            </a:r>
          </a:p>
          <a:p>
            <a:endParaRPr lang="ru-RU" dirty="0"/>
          </a:p>
          <a:p>
            <a:r>
              <a:rPr lang="ru-RU" dirty="0"/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636912"/>
            <a:ext cx="2520649" cy="2478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474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33</TotalTime>
  <Words>309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Кутюр</vt:lpstr>
      <vt:lpstr>Мистика в творчестве Н.В.Гоголя</vt:lpstr>
      <vt:lpstr>Презентация PowerPoint</vt:lpstr>
      <vt:lpstr>Презентация PowerPoint</vt:lpstr>
      <vt:lpstr>Мистицизм</vt:lpstr>
      <vt:lpstr>Мистика в произведениях</vt:lpstr>
      <vt:lpstr>Мёртвые души</vt:lpstr>
      <vt:lpstr>Смерть писателя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Мистика в творчестве Н.В.Гоголя</dc:title>
  <cp:lastModifiedBy>Даша</cp:lastModifiedBy>
  <cp:revision>5</cp:revision>
  <dcterms:modified xsi:type="dcterms:W3CDTF">2012-02-24T13:11:57Z</dcterms:modified>
</cp:coreProperties>
</file>