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D1658D-121C-44FB-A50E-05DF81898C4A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1A1F1B-3A84-40FA-9FA0-198331AE6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1285860"/>
            <a:ext cx="6105532" cy="829824"/>
          </a:xfrm>
        </p:spPr>
        <p:txBody>
          <a:bodyPr/>
          <a:lstStyle/>
          <a:p>
            <a:pPr algn="ctr"/>
            <a:r>
              <a:rPr lang="en-US" sz="5400" dirty="0" smtClean="0">
                <a:latin typeface="Arial" pitchFamily="34" charset="0"/>
                <a:cs typeface="Arial" pitchFamily="34" charset="0"/>
              </a:rPr>
              <a:t>My HOMETOWN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2643182"/>
            <a:ext cx="5114778" cy="110124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Sernur</a:t>
            </a:r>
            <a:endParaRPr lang="en-US" sz="54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n-US" sz="54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143380"/>
            <a:ext cx="5500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b="1" dirty="0" err="1" smtClean="0">
                <a:solidFill>
                  <a:schemeClr val="bg1"/>
                </a:solidFill>
              </a:rPr>
              <a:t>Sernur</a:t>
            </a:r>
            <a:r>
              <a:rPr lang="en-US" sz="3200" b="1" dirty="0" smtClean="0">
                <a:solidFill>
                  <a:schemeClr val="bg1"/>
                </a:solidFill>
              </a:rPr>
              <a:t> region is 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90 years old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fotosmallЫВ.jpeg"/>
          <p:cNvPicPr>
            <a:picLocks noChangeAspect="1"/>
          </p:cNvPicPr>
          <p:nvPr/>
        </p:nvPicPr>
        <p:blipFill>
          <a:blip r:embed="rId2"/>
          <a:srcRect l="69532"/>
          <a:stretch>
            <a:fillRect/>
          </a:stretch>
        </p:blipFill>
        <p:spPr>
          <a:xfrm>
            <a:off x="0" y="0"/>
            <a:ext cx="27860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pPr algn="ctr"/>
            <a:r>
              <a:rPr lang="en-US" dirty="0" err="1" smtClean="0"/>
              <a:t>Konakov</a:t>
            </a:r>
            <a:r>
              <a:rPr lang="en-US" dirty="0" smtClean="0"/>
              <a:t> Museum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857364"/>
            <a:ext cx="390048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This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</a:rPr>
              <a:t>Konakov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 museum. </a:t>
            </a:r>
            <a:b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It is on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</a:rPr>
              <a:t>Sovetskaya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 Street.</a:t>
            </a:r>
          </a:p>
        </p:txBody>
      </p:sp>
      <p:pic>
        <p:nvPicPr>
          <p:cNvPr id="9" name="Содержимое 8" descr="raz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2143116"/>
            <a:ext cx="3790014" cy="2815439"/>
          </a:xfrm>
          <a:ln cmpd="dbl">
            <a:solidFill>
              <a:schemeClr val="tx1"/>
            </a:solidFill>
          </a:ln>
        </p:spPr>
      </p:pic>
      <p:pic>
        <p:nvPicPr>
          <p:cNvPr id="5" name="Рисунок 4" descr="fotosmallЫВ.jpeg"/>
          <p:cNvPicPr>
            <a:picLocks noChangeAspect="1"/>
          </p:cNvPicPr>
          <p:nvPr/>
        </p:nvPicPr>
        <p:blipFill>
          <a:blip r:embed="rId3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en-US" dirty="0" smtClean="0"/>
              <a:t>schools</a:t>
            </a:r>
            <a:endParaRPr lang="ru-RU" dirty="0"/>
          </a:p>
        </p:txBody>
      </p:sp>
      <p:pic>
        <p:nvPicPr>
          <p:cNvPr id="5" name="Содержимое 4" descr="fotosmall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3521075" cy="2640806"/>
          </a:xfrm>
          <a:ln cmpd="dbl">
            <a:solidFill>
              <a:schemeClr val="tx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285852" y="4929198"/>
            <a:ext cx="5877894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There are two schools in my hometown.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fotosmallФЫВ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643050"/>
            <a:ext cx="3571900" cy="2678925"/>
          </a:xfrm>
          <a:prstGeom prst="rect">
            <a:avLst/>
          </a:prstGeom>
          <a:ln cmpd="dbl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785918" y="114298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№2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114298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№1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Рисунок 10" descr="fotosmallЫВ.jpeg"/>
          <p:cNvPicPr>
            <a:picLocks noChangeAspect="1"/>
          </p:cNvPicPr>
          <p:nvPr/>
        </p:nvPicPr>
        <p:blipFill>
          <a:blip r:embed="rId4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42048" cy="677246"/>
          </a:xfrm>
        </p:spPr>
        <p:txBody>
          <a:bodyPr/>
          <a:lstStyle/>
          <a:p>
            <a:pPr algn="ctr"/>
            <a:r>
              <a:rPr lang="en-US" dirty="0" smtClean="0"/>
              <a:t>Hospital </a:t>
            </a:r>
            <a:endParaRPr lang="ru-RU" dirty="0"/>
          </a:p>
        </p:txBody>
      </p:sp>
      <p:pic>
        <p:nvPicPr>
          <p:cNvPr id="5" name="Содержимое 4" descr="14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428736"/>
            <a:ext cx="3521075" cy="2652543"/>
          </a:xfrm>
          <a:ln cmpd="dbl">
            <a:solidFill>
              <a:schemeClr val="tx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2214554"/>
            <a:ext cx="3520440" cy="335758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The hospital is in the centre of the town. It is opposite the beautiful park.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fotosmallЫВ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357694"/>
            <a:ext cx="2928926" cy="2196695"/>
          </a:xfrm>
          <a:prstGeom prst="rect">
            <a:avLst/>
          </a:prstGeom>
          <a:ln cmpd="dbl">
            <a:solidFill>
              <a:schemeClr val="tx1"/>
            </a:solidFill>
          </a:ln>
        </p:spPr>
      </p:pic>
      <p:pic>
        <p:nvPicPr>
          <p:cNvPr id="7" name="Рисунок 6" descr="fotosmallЫВ.jpeg"/>
          <p:cNvPicPr>
            <a:picLocks noChangeAspect="1"/>
          </p:cNvPicPr>
          <p:nvPr/>
        </p:nvPicPr>
        <p:blipFill>
          <a:blip r:embed="rId3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I. </a:t>
            </a:r>
            <a:r>
              <a:rPr lang="en-US" dirty="0" err="1" smtClean="0"/>
              <a:t>Kyrlia</a:t>
            </a:r>
            <a:r>
              <a:rPr lang="en-US" dirty="0" smtClean="0"/>
              <a:t> cinema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000240"/>
            <a:ext cx="352044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The cinema is on the square near the police station.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fotosmall.jpegЫФВ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2285992"/>
            <a:ext cx="3521075" cy="2640806"/>
          </a:xfrm>
          <a:ln cmpd="dbl">
            <a:solidFill>
              <a:schemeClr val="tx1"/>
            </a:solidFill>
          </a:ln>
        </p:spPr>
      </p:pic>
      <p:pic>
        <p:nvPicPr>
          <p:cNvPr id="5" name="Рисунок 4" descr="fotosmallЫВ.jpeg"/>
          <p:cNvPicPr>
            <a:picLocks noChangeAspect="1"/>
          </p:cNvPicPr>
          <p:nvPr/>
        </p:nvPicPr>
        <p:blipFill>
          <a:blip r:embed="rId3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monuments</a:t>
            </a:r>
            <a:endParaRPr lang="ru-RU" dirty="0"/>
          </a:p>
        </p:txBody>
      </p:sp>
      <p:pic>
        <p:nvPicPr>
          <p:cNvPr id="5" name="Содержимое 4" descr="SNB15299_resiz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3369" y="3357562"/>
            <a:ext cx="3238523" cy="2428892"/>
          </a:xfrm>
          <a:ln cmpd="dbl">
            <a:solidFill>
              <a:schemeClr val="tx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00100" y="1643051"/>
            <a:ext cx="6520836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There are nice  monuments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in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my hometown.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fotosmall.jpegФЫВ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098" y="3357562"/>
            <a:ext cx="3238522" cy="2428892"/>
          </a:xfrm>
          <a:prstGeom prst="rect">
            <a:avLst/>
          </a:prstGeom>
          <a:ln cmpd="dbl">
            <a:solidFill>
              <a:schemeClr val="tx1"/>
            </a:solidFill>
          </a:ln>
        </p:spPr>
      </p:pic>
      <p:pic>
        <p:nvPicPr>
          <p:cNvPr id="7" name="Рисунок 6" descr="fotosmallЫВ.jpeg"/>
          <p:cNvPicPr>
            <a:picLocks noChangeAspect="1"/>
          </p:cNvPicPr>
          <p:nvPr/>
        </p:nvPicPr>
        <p:blipFill>
          <a:blip r:embed="rId4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houses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214554"/>
            <a:ext cx="3520440" cy="2928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The biggest houses have got five floors.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13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2285992"/>
            <a:ext cx="3521075" cy="2640806"/>
          </a:xfrm>
          <a:ln cmpd="dbl">
            <a:solidFill>
              <a:schemeClr val="tx1"/>
            </a:solidFill>
          </a:ln>
        </p:spPr>
      </p:pic>
      <p:pic>
        <p:nvPicPr>
          <p:cNvPr id="6" name="Рисунок 5" descr="fotosmallЫВ.jpeg"/>
          <p:cNvPicPr>
            <a:picLocks noChangeAspect="1"/>
          </p:cNvPicPr>
          <p:nvPr/>
        </p:nvPicPr>
        <p:blipFill>
          <a:blip r:embed="rId3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714356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My hometown is small,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but beautiful.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fotosmallЫВ.jpegФЫВ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42778"/>
            <a:ext cx="3543296" cy="2657472"/>
          </a:xfrm>
          <a:ln cmpd="dbl">
            <a:solidFill>
              <a:schemeClr val="tx1"/>
            </a:solidFill>
          </a:ln>
        </p:spPr>
      </p:pic>
      <p:pic>
        <p:nvPicPr>
          <p:cNvPr id="11" name="Содержимое 10" descr="sdc1031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78300" y="2544427"/>
            <a:ext cx="3565149" cy="2670523"/>
          </a:xfrm>
          <a:ln cmpd="dbl">
            <a:solidFill>
              <a:schemeClr val="tx1"/>
            </a:solidFill>
          </a:ln>
        </p:spPr>
      </p:pic>
      <p:pic>
        <p:nvPicPr>
          <p:cNvPr id="6" name="Рисунок 5" descr="fotosmallЫВ.jpeg"/>
          <p:cNvPicPr>
            <a:picLocks noChangeAspect="1"/>
          </p:cNvPicPr>
          <p:nvPr/>
        </p:nvPicPr>
        <p:blipFill>
          <a:blip r:embed="rId4"/>
          <a:srcRect l="89063"/>
          <a:stretch>
            <a:fillRect/>
          </a:stretch>
        </p:blipFill>
        <p:spPr>
          <a:xfrm>
            <a:off x="8143900" y="0"/>
            <a:ext cx="10001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00298" y="564357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652698" y="579597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805098" y="594837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5715016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I love it.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</TotalTime>
  <Words>89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My HOMETOWN</vt:lpstr>
      <vt:lpstr>Konakov Museum</vt:lpstr>
      <vt:lpstr>schools</vt:lpstr>
      <vt:lpstr>Hospital </vt:lpstr>
      <vt:lpstr>I. Kyrlia cinema</vt:lpstr>
      <vt:lpstr>monuments</vt:lpstr>
      <vt:lpstr>houses</vt:lpstr>
      <vt:lpstr>My hometown is small,  but beautiful.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2011-04-08T15:31:04Z</dcterms:created>
  <dcterms:modified xsi:type="dcterms:W3CDTF">2011-04-12T15:23:11Z</dcterms:modified>
</cp:coreProperties>
</file>