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C868E-0FF7-40A8-B053-9B35C0907D86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73003-68EB-4CE5-ABE4-09822CD85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73003-68EB-4CE5-ABE4-09822CD85E8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5375BA2-7802-4964-BF5C-4EE4327A4C2B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41CDC38-7A8F-45FE-AD3D-CB4C70D03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ravoslavyie_0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60350"/>
            <a:ext cx="3613150" cy="24082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4099" name="Picture 3" descr="P30901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8425" y="2997200"/>
            <a:ext cx="2695575" cy="302418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4100" name="Picture 4" descr="normal_IMGP8570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284538"/>
            <a:ext cx="3348037" cy="299561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4101" name="Picture 5" descr="feeding-lamb-610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0"/>
            <a:ext cx="3616325" cy="23717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4102" name="Picture 6" descr="a6e4737acdd9dc2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1916113"/>
            <a:ext cx="3455988" cy="28797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9. В ваш класс пришла </a:t>
            </a:r>
            <a:r>
              <a:rPr lang="ru-RU" sz="3200" dirty="0" smtClean="0">
                <a:solidFill>
                  <a:srgbClr val="C00000"/>
                </a:solidFill>
              </a:rPr>
              <a:t>новенькая(</a:t>
            </a:r>
            <a:r>
              <a:rPr lang="ru-RU" sz="3200" dirty="0" err="1" smtClean="0">
                <a:solidFill>
                  <a:srgbClr val="C00000"/>
                </a:solidFill>
              </a:rPr>
              <a:t>ий</a:t>
            </a:r>
            <a:r>
              <a:rPr lang="ru-RU" sz="3200" dirty="0" smtClean="0">
                <a:solidFill>
                  <a:srgbClr val="C00000"/>
                </a:solidFill>
              </a:rPr>
              <a:t>)</a:t>
            </a:r>
          </a:p>
          <a:p>
            <a:r>
              <a:rPr lang="ru-RU" sz="3200" dirty="0" smtClean="0"/>
              <a:t>Я посмотрю как она(он)учится</a:t>
            </a:r>
            <a:r>
              <a:rPr lang="ru-RU" sz="3200" dirty="0" smtClean="0"/>
              <a:t>, если </a:t>
            </a:r>
            <a:r>
              <a:rPr lang="ru-RU" sz="3200" dirty="0" smtClean="0"/>
              <a:t>нормально то подружусь, она(он)будет мне помогать.</a:t>
            </a:r>
          </a:p>
          <a:p>
            <a:r>
              <a:rPr lang="ru-RU" sz="3200" dirty="0" smtClean="0"/>
              <a:t>С ней(им) не кто не хочет дружить</a:t>
            </a:r>
            <a:r>
              <a:rPr lang="ru-RU" sz="3200" dirty="0" smtClean="0"/>
              <a:t>, значит </a:t>
            </a:r>
            <a:r>
              <a:rPr lang="ru-RU" sz="3200" dirty="0" smtClean="0"/>
              <a:t>и я не буду.</a:t>
            </a:r>
          </a:p>
          <a:p>
            <a:r>
              <a:rPr lang="ru-RU" sz="3200" dirty="0" smtClean="0"/>
              <a:t>Я пойду к ней и </a:t>
            </a:r>
            <a:r>
              <a:rPr lang="ru-RU" sz="3200" dirty="0" smtClean="0"/>
              <a:t>познакомлюсь – </a:t>
            </a:r>
            <a:r>
              <a:rPr lang="ru-RU" sz="3200" dirty="0" smtClean="0">
                <a:solidFill>
                  <a:srgbClr val="C00000"/>
                </a:solidFill>
              </a:rPr>
              <a:t>14 чел.</a:t>
            </a:r>
            <a:endParaRPr lang="ru-RU" sz="32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10. Ты идёшь по улице и видишь маленького котёнка</a:t>
            </a:r>
            <a:r>
              <a:rPr lang="ru-RU" sz="3200" dirty="0" smtClean="0">
                <a:solidFill>
                  <a:srgbClr val="C00000"/>
                </a:solidFill>
              </a:rPr>
              <a:t>. Он </a:t>
            </a:r>
            <a:r>
              <a:rPr lang="ru-RU" sz="3200" dirty="0" smtClean="0">
                <a:solidFill>
                  <a:srgbClr val="C00000"/>
                </a:solidFill>
              </a:rPr>
              <a:t>смотрит на тебе большими круглыми глазами.</a:t>
            </a:r>
          </a:p>
          <a:p>
            <a:r>
              <a:rPr lang="ru-RU" sz="3200" dirty="0" smtClean="0"/>
              <a:t>Я не люблю котят</a:t>
            </a:r>
            <a:r>
              <a:rPr lang="ru-RU" sz="3200" dirty="0" smtClean="0"/>
              <a:t>. Какая </a:t>
            </a:r>
            <a:r>
              <a:rPr lang="ru-RU" sz="3200" dirty="0" smtClean="0"/>
              <a:t>мерзость.</a:t>
            </a:r>
          </a:p>
          <a:p>
            <a:r>
              <a:rPr lang="ru-RU" sz="3200" dirty="0" smtClean="0"/>
              <a:t>Какой хорошенький я его обязательно возьму.</a:t>
            </a:r>
          </a:p>
          <a:p>
            <a:r>
              <a:rPr lang="ru-RU" sz="3200" dirty="0" smtClean="0"/>
              <a:t>Я бы взяла бы его к себе</a:t>
            </a:r>
            <a:r>
              <a:rPr lang="ru-RU" sz="3200" dirty="0" smtClean="0"/>
              <a:t>, но </a:t>
            </a:r>
            <a:r>
              <a:rPr lang="ru-RU" sz="3200" dirty="0" smtClean="0"/>
              <a:t>родители не разрешают</a:t>
            </a:r>
            <a:r>
              <a:rPr lang="ru-RU" sz="3200" dirty="0" smtClean="0"/>
              <a:t>.- </a:t>
            </a:r>
            <a:r>
              <a:rPr lang="ru-RU" sz="3200" dirty="0" smtClean="0">
                <a:solidFill>
                  <a:srgbClr val="C00000"/>
                </a:solidFill>
              </a:rPr>
              <a:t>14 чел.</a:t>
            </a:r>
            <a:endParaRPr lang="ru-RU" sz="3200" dirty="0" smtClean="0">
              <a:solidFill>
                <a:srgbClr val="C00000"/>
              </a:solidFill>
            </a:endParaRP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714356"/>
            <a:ext cx="7572428" cy="500066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C00000"/>
                </a:solidFill>
              </a:rPr>
              <a:t>1. Ты гуляешь с </a:t>
            </a:r>
            <a:r>
              <a:rPr lang="ru-RU" dirty="0" smtClean="0">
                <a:solidFill>
                  <a:srgbClr val="C00000"/>
                </a:solidFill>
              </a:rPr>
              <a:t>подругой(другом) </a:t>
            </a:r>
            <a:r>
              <a:rPr lang="ru-RU" dirty="0">
                <a:solidFill>
                  <a:srgbClr val="C00000"/>
                </a:solidFill>
              </a:rPr>
              <a:t>по парку, и видишь что девочка потерялась!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>Твои </a:t>
            </a:r>
            <a:r>
              <a:rPr lang="ru-RU" dirty="0"/>
              <a:t>действия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Пойду помогу найти её </a:t>
            </a:r>
            <a:r>
              <a:rPr lang="ru-RU" dirty="0" smtClean="0"/>
              <a:t>дом -</a:t>
            </a:r>
            <a:r>
              <a:rPr lang="ru-RU" dirty="0" smtClean="0">
                <a:solidFill>
                  <a:srgbClr val="C00000"/>
                </a:solidFill>
              </a:rPr>
              <a:t>9</a:t>
            </a:r>
            <a:r>
              <a:rPr lang="ru-RU" dirty="0" smtClean="0">
                <a:solidFill>
                  <a:srgbClr val="C00000"/>
                </a:solidFill>
              </a:rPr>
              <a:t> чел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Хм…Ну </a:t>
            </a:r>
            <a:r>
              <a:rPr lang="ru-RU" dirty="0"/>
              <a:t>её</a:t>
            </a:r>
            <a:r>
              <a:rPr lang="ru-RU" dirty="0" smtClean="0"/>
              <a:t>! У </a:t>
            </a:r>
            <a:r>
              <a:rPr lang="ru-RU" dirty="0"/>
              <a:t>меня и так дел </a:t>
            </a:r>
            <a:r>
              <a:rPr lang="ru-RU" dirty="0" smtClean="0"/>
              <a:t>невпроворот</a:t>
            </a:r>
            <a:r>
              <a:rPr lang="ru-RU" dirty="0"/>
              <a:t>!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C00000"/>
                </a:solidFill>
              </a:rPr>
              <a:t>1 чел.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</a:t>
            </a:r>
            <a:r>
              <a:rPr lang="ru-RU" dirty="0" smtClean="0"/>
              <a:t>Ну…</a:t>
            </a:r>
            <a:r>
              <a:rPr lang="ru-RU" dirty="0" err="1" smtClean="0"/>
              <a:t>Ааа</a:t>
            </a:r>
            <a:r>
              <a:rPr lang="ru-RU" dirty="0" smtClean="0"/>
              <a:t>…Что </a:t>
            </a:r>
            <a:r>
              <a:rPr lang="ru-RU" dirty="0"/>
              <a:t>я сразу</a:t>
            </a:r>
            <a:r>
              <a:rPr lang="ru-RU" dirty="0" smtClean="0"/>
              <a:t>?- </a:t>
            </a:r>
            <a:r>
              <a:rPr lang="ru-RU" dirty="0" smtClean="0">
                <a:solidFill>
                  <a:srgbClr val="C00000"/>
                </a:solidFill>
              </a:rPr>
              <a:t>4 чел.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643578"/>
            <a:ext cx="5643602" cy="73134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2. Ты опаздываешь в школу, а бабушке нужно перейти дорогу. </a:t>
            </a:r>
          </a:p>
          <a:p>
            <a:pPr>
              <a:buNone/>
            </a:pPr>
            <a:r>
              <a:rPr lang="ru-RU" sz="3200" dirty="0" smtClean="0"/>
              <a:t>Твои действия:</a:t>
            </a:r>
          </a:p>
          <a:p>
            <a:pPr>
              <a:buNone/>
            </a:pPr>
            <a:r>
              <a:rPr lang="ru-RU" sz="3200" dirty="0" smtClean="0"/>
              <a:t>- Угу…Знаю я её</a:t>
            </a:r>
            <a:r>
              <a:rPr lang="ru-RU" sz="3200" dirty="0" smtClean="0"/>
              <a:t>!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- Вчера погулять нам спокойно не дала! </a:t>
            </a:r>
          </a:p>
          <a:p>
            <a:pPr>
              <a:buNone/>
            </a:pPr>
            <a:r>
              <a:rPr lang="ru-RU" sz="3200" dirty="0" smtClean="0"/>
              <a:t>- Конечно помогу бабушке! Она ведь старенькая</a:t>
            </a:r>
            <a:r>
              <a:rPr lang="ru-RU" sz="3200" dirty="0" smtClean="0"/>
              <a:t>.-</a:t>
            </a:r>
            <a:r>
              <a:rPr lang="ru-RU" sz="3200" dirty="0" smtClean="0">
                <a:solidFill>
                  <a:srgbClr val="C00000"/>
                </a:solidFill>
              </a:rPr>
              <a:t>14 чел.</a:t>
            </a:r>
            <a:endParaRPr lang="ru-RU" sz="3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dirty="0" smtClean="0"/>
              <a:t>- А..Я не знаю! Наверное нет!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3. Твоя </a:t>
            </a:r>
            <a:r>
              <a:rPr lang="ru-RU" sz="2800" dirty="0" smtClean="0">
                <a:solidFill>
                  <a:srgbClr val="C00000"/>
                </a:solidFill>
              </a:rPr>
              <a:t>подруга(друг</a:t>
            </a:r>
            <a:r>
              <a:rPr lang="ru-RU" sz="2800" dirty="0" smtClean="0">
                <a:solidFill>
                  <a:srgbClr val="C00000"/>
                </a:solidFill>
              </a:rPr>
              <a:t>) начал(а) встречаться с твои парнем(девушкой). </a:t>
            </a:r>
          </a:p>
          <a:p>
            <a:pPr>
              <a:buNone/>
            </a:pPr>
            <a:r>
              <a:rPr lang="ru-RU" sz="2800" dirty="0" smtClean="0"/>
              <a:t>Что ты будешь делать?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-</a:t>
            </a:r>
            <a:r>
              <a:rPr lang="ru-RU" sz="2800" dirty="0" smtClean="0"/>
              <a:t>Этого не может быть! </a:t>
            </a:r>
            <a:r>
              <a:rPr lang="ru-RU" sz="2800" dirty="0" smtClean="0"/>
              <a:t>-</a:t>
            </a:r>
            <a:r>
              <a:rPr lang="ru-RU" sz="2800" dirty="0" smtClean="0">
                <a:solidFill>
                  <a:srgbClr val="C00000"/>
                </a:solidFill>
              </a:rPr>
              <a:t>2 чел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-Я с ними поговорю и…Надеру ей волосы!</a:t>
            </a:r>
          </a:p>
          <a:p>
            <a:pPr>
              <a:buNone/>
            </a:pPr>
            <a:r>
              <a:rPr lang="ru-RU" sz="2800" dirty="0" smtClean="0"/>
              <a:t>-Хм…..Они наверно счастливы с друг другом</a:t>
            </a:r>
            <a:r>
              <a:rPr lang="ru-RU" sz="2800" dirty="0" smtClean="0"/>
              <a:t>! – </a:t>
            </a:r>
            <a:r>
              <a:rPr lang="ru-RU" sz="2800" dirty="0" smtClean="0">
                <a:solidFill>
                  <a:srgbClr val="C00000"/>
                </a:solidFill>
              </a:rPr>
              <a:t>12 чел.</a:t>
            </a:r>
            <a:endParaRPr lang="ru-RU" sz="2800" dirty="0" smtClean="0">
              <a:solidFill>
                <a:srgbClr val="C00000"/>
              </a:solidFill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4. Ты </a:t>
            </a:r>
            <a:r>
              <a:rPr lang="ru-RU" sz="2800" dirty="0" smtClean="0">
                <a:solidFill>
                  <a:srgbClr val="C00000"/>
                </a:solidFill>
              </a:rPr>
              <a:t>совершил(а) </a:t>
            </a:r>
            <a:r>
              <a:rPr lang="ru-RU" sz="2800" dirty="0" smtClean="0">
                <a:solidFill>
                  <a:srgbClr val="C00000"/>
                </a:solidFill>
              </a:rPr>
              <a:t>большую глупость! С тобой перестают общаться. </a:t>
            </a:r>
          </a:p>
          <a:p>
            <a:pPr>
              <a:buNone/>
            </a:pPr>
            <a:r>
              <a:rPr lang="ru-RU" sz="2800" dirty="0" smtClean="0"/>
              <a:t>Что ты будешь предпринимать? </a:t>
            </a:r>
          </a:p>
          <a:p>
            <a:pPr>
              <a:buFontTx/>
              <a:buChar char="-"/>
            </a:pPr>
            <a:r>
              <a:rPr lang="ru-RU" sz="2800" dirty="0" smtClean="0"/>
              <a:t>Буду ждать пока будут извинятся! </a:t>
            </a:r>
          </a:p>
          <a:p>
            <a:pPr>
              <a:buFontTx/>
              <a:buChar char="-"/>
            </a:pPr>
            <a:r>
              <a:rPr lang="ru-RU" sz="2800" dirty="0" smtClean="0"/>
              <a:t>Да они на коленях стоять будут! </a:t>
            </a:r>
          </a:p>
          <a:p>
            <a:pPr>
              <a:buFontTx/>
              <a:buChar char="-"/>
            </a:pPr>
            <a:r>
              <a:rPr lang="ru-RU" sz="2800" dirty="0" smtClean="0"/>
              <a:t>А что случилось?</a:t>
            </a:r>
          </a:p>
          <a:p>
            <a:pPr>
              <a:buFontTx/>
              <a:buChar char="-"/>
            </a:pPr>
            <a:r>
              <a:rPr lang="ru-RU" sz="2800" dirty="0" smtClean="0"/>
              <a:t> Объясню свой </a:t>
            </a:r>
            <a:r>
              <a:rPr lang="ru-RU" sz="2800" dirty="0" smtClean="0"/>
              <a:t>выбор – </a:t>
            </a:r>
            <a:r>
              <a:rPr lang="ru-RU" sz="2800" dirty="0" smtClean="0">
                <a:solidFill>
                  <a:srgbClr val="C00000"/>
                </a:solidFill>
              </a:rPr>
              <a:t>9 чел.</a:t>
            </a:r>
            <a:endParaRPr lang="ru-RU" sz="2800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ru-RU" sz="2800" dirty="0" smtClean="0"/>
              <a:t>Попрошу </a:t>
            </a:r>
            <a:r>
              <a:rPr lang="ru-RU" sz="2800" dirty="0" smtClean="0"/>
              <a:t>прощения -</a:t>
            </a:r>
            <a:r>
              <a:rPr lang="ru-RU" sz="2800" dirty="0" smtClean="0">
                <a:solidFill>
                  <a:srgbClr val="C00000"/>
                </a:solidFill>
              </a:rPr>
              <a:t>5 человек</a:t>
            </a:r>
            <a:endParaRPr lang="ru-RU" sz="28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5. Какой твой характер? </a:t>
            </a:r>
          </a:p>
          <a:p>
            <a:r>
              <a:rPr lang="ru-RU" sz="3600" dirty="0" smtClean="0"/>
              <a:t>Добрая(</a:t>
            </a:r>
            <a:r>
              <a:rPr lang="ru-RU" sz="3600" dirty="0" err="1" smtClean="0"/>
              <a:t>ый</a:t>
            </a:r>
            <a:r>
              <a:rPr lang="ru-RU" sz="3600" dirty="0" smtClean="0"/>
              <a:t>), щедрая(</a:t>
            </a:r>
            <a:r>
              <a:rPr lang="ru-RU" sz="3600" dirty="0" err="1" smtClean="0"/>
              <a:t>ый</a:t>
            </a:r>
            <a:r>
              <a:rPr lang="ru-RU" sz="3600" dirty="0" smtClean="0"/>
              <a:t>)- </a:t>
            </a:r>
            <a:r>
              <a:rPr lang="ru-RU" sz="3600" dirty="0" smtClean="0">
                <a:solidFill>
                  <a:srgbClr val="C00000"/>
                </a:solidFill>
              </a:rPr>
              <a:t>14 чел.</a:t>
            </a:r>
            <a:endParaRPr lang="ru-RU" sz="3600" dirty="0" smtClean="0">
              <a:solidFill>
                <a:srgbClr val="C00000"/>
              </a:solidFill>
            </a:endParaRPr>
          </a:p>
          <a:p>
            <a:r>
              <a:rPr lang="ru-RU" sz="3600" dirty="0" smtClean="0"/>
              <a:t>Не то что бы злая…….</a:t>
            </a:r>
          </a:p>
          <a:p>
            <a:r>
              <a:rPr lang="ru-RU" sz="3600" dirty="0" smtClean="0"/>
              <a:t>Могу за себя постоять</a:t>
            </a:r>
          </a:p>
          <a:p>
            <a:r>
              <a:rPr lang="ru-RU" sz="3600" dirty="0" smtClean="0"/>
              <a:t>Скромная, бывает что сама не знаю что делать.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6. Девочка из нашего </a:t>
            </a:r>
            <a:r>
              <a:rPr lang="ru-RU" sz="2800" dirty="0" smtClean="0">
                <a:solidFill>
                  <a:srgbClr val="C00000"/>
                </a:solidFill>
              </a:rPr>
              <a:t>сайт </a:t>
            </a:r>
            <a:r>
              <a:rPr lang="ru-RU" sz="2800" dirty="0" smtClean="0">
                <a:solidFill>
                  <a:srgbClr val="C00000"/>
                </a:solidFill>
              </a:rPr>
              <a:t>( </a:t>
            </a:r>
            <a:r>
              <a:rPr lang="ru-RU" sz="2800" dirty="0" err="1" smtClean="0">
                <a:solidFill>
                  <a:srgbClr val="C00000"/>
                </a:solidFill>
              </a:rPr>
              <a:t>Sevelina.ru</a:t>
            </a:r>
            <a:r>
              <a:rPr lang="ru-RU" sz="2800" dirty="0" smtClean="0">
                <a:solidFill>
                  <a:srgbClr val="C00000"/>
                </a:solidFill>
              </a:rPr>
              <a:t>) выдавала часто чужие тесты, </a:t>
            </a:r>
            <a:r>
              <a:rPr lang="ru-RU" sz="2800" dirty="0" smtClean="0">
                <a:solidFill>
                  <a:srgbClr val="C00000"/>
                </a:solidFill>
              </a:rPr>
              <a:t>рассказы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smtClean="0">
                <a:solidFill>
                  <a:srgbClr val="C00000"/>
                </a:solidFill>
              </a:rPr>
              <a:t>и др.</a:t>
            </a:r>
            <a:r>
              <a:rPr lang="ru-RU" sz="2800" smtClean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за свои. </a:t>
            </a:r>
          </a:p>
          <a:p>
            <a:pPr>
              <a:buNone/>
            </a:pPr>
            <a:r>
              <a:rPr lang="ru-RU" sz="2800" dirty="0" smtClean="0"/>
              <a:t>Что будем делать ?</a:t>
            </a:r>
          </a:p>
          <a:p>
            <a:r>
              <a:rPr lang="ru-RU" sz="2800" dirty="0" smtClean="0"/>
              <a:t>В БАН-ЛИСТ!</a:t>
            </a:r>
          </a:p>
          <a:p>
            <a:r>
              <a:rPr lang="ru-RU" sz="2800" dirty="0" smtClean="0"/>
              <a:t>Не мое дело</a:t>
            </a:r>
            <a:r>
              <a:rPr lang="ru-RU" sz="2800" dirty="0" smtClean="0"/>
              <a:t>! Хотя…Нужно </a:t>
            </a:r>
            <a:r>
              <a:rPr lang="ru-RU" sz="2800" dirty="0" smtClean="0"/>
              <a:t>её </a:t>
            </a:r>
            <a:r>
              <a:rPr lang="ru-RU" sz="2800" dirty="0" smtClean="0"/>
              <a:t>игнорировать – </a:t>
            </a:r>
            <a:r>
              <a:rPr lang="ru-RU" sz="2800" dirty="0" smtClean="0">
                <a:solidFill>
                  <a:srgbClr val="C00000"/>
                </a:solidFill>
              </a:rPr>
              <a:t>4 чел.</a:t>
            </a:r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ru-RU" sz="2800" dirty="0" smtClean="0"/>
              <a:t>Нужно выяснить в чем дело</a:t>
            </a:r>
            <a:r>
              <a:rPr lang="ru-RU" sz="2800" dirty="0" smtClean="0"/>
              <a:t>! – </a:t>
            </a:r>
            <a:r>
              <a:rPr lang="ru-RU" sz="2800" dirty="0" smtClean="0">
                <a:solidFill>
                  <a:srgbClr val="C00000"/>
                </a:solidFill>
              </a:rPr>
              <a:t>8 чел.</a:t>
            </a:r>
            <a:endParaRPr lang="ru-RU" sz="2800" dirty="0" smtClean="0">
              <a:solidFill>
                <a:srgbClr val="C00000"/>
              </a:solidFill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7. Ты видишь что маленький ребёнок плачет</a:t>
            </a:r>
            <a:r>
              <a:rPr lang="ru-RU" sz="3200" dirty="0" smtClean="0">
                <a:solidFill>
                  <a:srgbClr val="C00000"/>
                </a:solidFill>
              </a:rPr>
              <a:t>, твои </a:t>
            </a:r>
            <a:r>
              <a:rPr lang="ru-RU" sz="3200" dirty="0" smtClean="0">
                <a:solidFill>
                  <a:srgbClr val="C00000"/>
                </a:solidFill>
              </a:rPr>
              <a:t>действии.</a:t>
            </a:r>
          </a:p>
          <a:p>
            <a:r>
              <a:rPr lang="ru-RU" sz="3200" dirty="0" smtClean="0"/>
              <a:t>Пройдёшь мимо</a:t>
            </a:r>
          </a:p>
          <a:p>
            <a:r>
              <a:rPr lang="ru-RU" sz="3200" dirty="0" smtClean="0"/>
              <a:t>ТЫ подойдёшь к нему и спросишь в чём дело</a:t>
            </a:r>
            <a:r>
              <a:rPr lang="ru-RU" sz="3200" dirty="0" smtClean="0"/>
              <a:t>.- </a:t>
            </a:r>
            <a:r>
              <a:rPr lang="ru-RU" sz="3200" dirty="0" smtClean="0">
                <a:solidFill>
                  <a:srgbClr val="C00000"/>
                </a:solidFill>
              </a:rPr>
              <a:t>14 чел.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smtClean="0"/>
              <a:t>Это не мое дело</a:t>
            </a:r>
            <a:r>
              <a:rPr lang="ru-RU" sz="3200" dirty="0" smtClean="0"/>
              <a:t>, пусть </a:t>
            </a:r>
            <a:r>
              <a:rPr lang="ru-RU" sz="3200" dirty="0" smtClean="0"/>
              <a:t>плачет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8. Что ты думаешь о позитивных людях?</a:t>
            </a:r>
          </a:p>
          <a:p>
            <a:r>
              <a:rPr lang="ru-RU" sz="3200" dirty="0" smtClean="0"/>
              <a:t>Хм….Ну их! Вообще зачем это нужно</a:t>
            </a:r>
            <a:r>
              <a:rPr lang="ru-RU" sz="3200" dirty="0" smtClean="0"/>
              <a:t>!-</a:t>
            </a:r>
            <a:r>
              <a:rPr lang="ru-RU" sz="3200" dirty="0" smtClean="0">
                <a:solidFill>
                  <a:srgbClr val="C00000"/>
                </a:solidFill>
              </a:rPr>
              <a:t>2 чел.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smtClean="0"/>
              <a:t>А как это?</a:t>
            </a:r>
          </a:p>
          <a:p>
            <a:r>
              <a:rPr lang="ru-RU" sz="3200" dirty="0" smtClean="0"/>
              <a:t>Они очень-очень </a:t>
            </a:r>
            <a:r>
              <a:rPr lang="ru-RU" sz="3200" dirty="0" err="1" smtClean="0"/>
              <a:t>весёлые!Я</a:t>
            </a:r>
            <a:r>
              <a:rPr lang="ru-RU" sz="3200" dirty="0" smtClean="0"/>
              <a:t> тоже буду </a:t>
            </a:r>
            <a:r>
              <a:rPr lang="ru-RU" sz="3200" dirty="0" err="1" smtClean="0"/>
              <a:t>позитивной,и</a:t>
            </a:r>
            <a:r>
              <a:rPr lang="ru-RU" sz="3200" dirty="0" smtClean="0"/>
              <a:t> радоваться </a:t>
            </a:r>
            <a:r>
              <a:rPr lang="ru-RU" sz="3200" dirty="0" smtClean="0"/>
              <a:t>жизни</a:t>
            </a:r>
            <a:r>
              <a:rPr lang="ru-RU" sz="3200" dirty="0" smtClean="0"/>
              <a:t>- </a:t>
            </a:r>
            <a:r>
              <a:rPr lang="ru-RU" sz="3200" dirty="0" smtClean="0">
                <a:solidFill>
                  <a:srgbClr val="C00000"/>
                </a:solidFill>
              </a:rPr>
              <a:t>12 чел.</a:t>
            </a:r>
            <a:endParaRPr lang="ru-RU" sz="32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1262</TotalTime>
  <Words>416</Words>
  <Application>Microsoft Office PowerPoint</Application>
  <PresentationFormat>Экран (4:3)</PresentationFormat>
  <Paragraphs>47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1. Ты гуляешь с подругой(другом) по парку, и видишь что девочка потерялась!   Твои действия: - Пойду помогу найти её дом -9 чел. - Хм…Ну её! У меня и так дел невпроворот! – 1 чел. -Ну…Ааа…Что я сразу?- 4 чел.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BEST_XP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Ты гуляешь с подругой по парку, и видишь что девочка потерялась!    Твои действия: - Пойду помогу найти её дом - Хм…Ну её! У меня и так дел невпроворот!  -Ну…Ааа…Что я сразу? </dc:title>
  <dc:creator>CoreDuo</dc:creator>
  <cp:lastModifiedBy>CoreDuo</cp:lastModifiedBy>
  <cp:revision>53</cp:revision>
  <dcterms:created xsi:type="dcterms:W3CDTF">2012-02-21T06:01:02Z</dcterms:created>
  <dcterms:modified xsi:type="dcterms:W3CDTF">2012-02-26T07:13:58Z</dcterms:modified>
</cp:coreProperties>
</file>