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4" r:id="rId3"/>
    <p:sldId id="257" r:id="rId4"/>
    <p:sldId id="258" r:id="rId5"/>
    <p:sldId id="259" r:id="rId6"/>
    <p:sldId id="262" r:id="rId7"/>
    <p:sldId id="269" r:id="rId8"/>
    <p:sldId id="268" r:id="rId9"/>
    <p:sldId id="263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264977-B167-4BD3-B13B-C59BF631A49A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BFC268-83E0-4296-AE2F-AEF34B3EC26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FC268-83E0-4296-AE2F-AEF34B3EC26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FC268-83E0-4296-AE2F-AEF34B3EC26A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FC268-83E0-4296-AE2F-AEF34B3EC26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FC268-83E0-4296-AE2F-AEF34B3EC26A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FC268-83E0-4296-AE2F-AEF34B3EC26A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FC268-83E0-4296-AE2F-AEF34B3EC26A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FC268-83E0-4296-AE2F-AEF34B3EC26A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FC268-83E0-4296-AE2F-AEF34B3EC26A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FC268-83E0-4296-AE2F-AEF34B3EC26A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FC268-83E0-4296-AE2F-AEF34B3EC26A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3D6D-69ED-4923-BB86-01BBC9567A9C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70270-24A9-4A4C-B683-DB1916A2F8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3D6D-69ED-4923-BB86-01BBC9567A9C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70270-24A9-4A4C-B683-DB1916A2F8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3D6D-69ED-4923-BB86-01BBC9567A9C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70270-24A9-4A4C-B683-DB1916A2F8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3D6D-69ED-4923-BB86-01BBC9567A9C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70270-24A9-4A4C-B683-DB1916A2F8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3D6D-69ED-4923-BB86-01BBC9567A9C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70270-24A9-4A4C-B683-DB1916A2F8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3D6D-69ED-4923-BB86-01BBC9567A9C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70270-24A9-4A4C-B683-DB1916A2F8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3D6D-69ED-4923-BB86-01BBC9567A9C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70270-24A9-4A4C-B683-DB1916A2F8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3D6D-69ED-4923-BB86-01BBC9567A9C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70270-24A9-4A4C-B683-DB1916A2F8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3D6D-69ED-4923-BB86-01BBC9567A9C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70270-24A9-4A4C-B683-DB1916A2F8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3D6D-69ED-4923-BB86-01BBC9567A9C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70270-24A9-4A4C-B683-DB1916A2F8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3D6D-69ED-4923-BB86-01BBC9567A9C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70270-24A9-4A4C-B683-DB1916A2F8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53D6D-69ED-4923-BB86-01BBC9567A9C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70270-24A9-4A4C-B683-DB1916A2F8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 descr="D:\Documents and Settings\Admin\Рабочий стол\фоны + рамки\9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899592" y="476672"/>
            <a:ext cx="7792133" cy="76944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Урок  русского языка в 3 классе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87624" y="1340768"/>
            <a:ext cx="69127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Тема: </a:t>
            </a:r>
          </a:p>
          <a:p>
            <a:pPr algn="ctr"/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«Правописание </a:t>
            </a:r>
          </a:p>
          <a:p>
            <a:pPr algn="ctr"/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разделительных </a:t>
            </a:r>
            <a:r>
              <a:rPr lang="ru-RU" sz="5400" b="1" i="1" dirty="0" err="1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5400" b="1" i="1" dirty="0" err="1" smtClean="0">
                <a:latin typeface="Times New Roman" pitchFamily="18" charset="0"/>
                <a:cs typeface="Times New Roman" pitchFamily="18" charset="0"/>
              </a:rPr>
              <a:t>ъ</a:t>
            </a: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 знаков»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53740" y="4725144"/>
            <a:ext cx="35859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/>
              <a:t>Учитель начальных классов </a:t>
            </a:r>
          </a:p>
          <a:p>
            <a:r>
              <a:rPr lang="ru-RU" b="1" i="1" dirty="0" smtClean="0"/>
              <a:t>МКОУ «Политехнический лицей»</a:t>
            </a:r>
          </a:p>
          <a:p>
            <a:pPr algn="ctr"/>
            <a:r>
              <a:rPr lang="ru-RU" b="1" i="1" dirty="0" smtClean="0"/>
              <a:t>г. Мирный</a:t>
            </a:r>
          </a:p>
          <a:p>
            <a:pPr algn="ctr"/>
            <a:r>
              <a:rPr lang="ru-RU" b="1" i="1" dirty="0" smtClean="0"/>
              <a:t>Макрушина О.Б.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D:\Documents and Settings\Admin\Рабочий стол\фоны + рамки\9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1340768"/>
            <a:ext cx="8640960" cy="363176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1500" dirty="0" smtClean="0">
                <a:latin typeface="Times New Roman" pitchFamily="18" charset="0"/>
                <a:cs typeface="Times New Roman" pitchFamily="18" charset="0"/>
              </a:rPr>
              <a:t>Благодарю за урок!</a:t>
            </a:r>
            <a:endParaRPr lang="ru-RU" sz="11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D:\Documents and Settings\Admin\Рабочий стол\фоны + рамки\9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2204864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Arial Black" pitchFamily="34" charset="0"/>
              </a:rPr>
              <a:t> </a:t>
            </a: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Дарья Марьина съела оладьи.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D:\Documents and Settings\Admin\Рабочий стол\фоны + рамки\9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980728"/>
            <a:ext cx="84249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Друз...я, </a:t>
            </a:r>
          </a:p>
          <a:p>
            <a:pPr algn="ctr"/>
            <a:r>
              <a:rPr lang="ru-RU" sz="9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учение нас </a:t>
            </a:r>
          </a:p>
          <a:p>
            <a:pPr algn="ctr"/>
            <a:r>
              <a:rPr lang="ru-RU" sz="9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об...единяет!</a:t>
            </a:r>
            <a:endParaRPr lang="ru-RU" sz="9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 descr="D:\Documents and Settings\Admin\Рабочий стол\фоны + рамки\9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1268761"/>
            <a:ext cx="81369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i="1" dirty="0">
                <a:latin typeface="Times New Roman" pitchFamily="18" charset="0"/>
                <a:cs typeface="Times New Roman" pitchFamily="18" charset="0"/>
              </a:rPr>
              <a:t>Съезд, лось, ручьи, вьюга, въезд, </a:t>
            </a:r>
            <a:r>
              <a:rPr lang="ru-RU" sz="7200" i="1" dirty="0" smtClean="0">
                <a:latin typeface="Times New Roman" pitchFamily="18" charset="0"/>
                <a:cs typeface="Times New Roman" pitchFamily="18" charset="0"/>
              </a:rPr>
              <a:t>коньки, </a:t>
            </a:r>
            <a:r>
              <a:rPr lang="ru-RU" sz="7200" i="1" dirty="0">
                <a:latin typeface="Times New Roman" pitchFamily="18" charset="0"/>
                <a:cs typeface="Times New Roman" pitchFamily="18" charset="0"/>
              </a:rPr>
              <a:t>деревья, пень, объявление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 descr="D:\Documents and Settings\Admin\Рабочий стол\фоны + рамки\9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980728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Вставь в слова </a:t>
            </a:r>
            <a:r>
              <a:rPr lang="ru-RU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4000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ъ</a:t>
            </a:r>
            <a:r>
              <a:rPr lang="ru-RU" sz="4000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знаки и получи новые слова. Запиши в столбик только новые слова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2852936"/>
            <a:ext cx="66967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обедать- </a:t>
            </a:r>
          </a:p>
          <a:p>
            <a:pPr>
              <a:buFont typeface="Arial" charset="0"/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солю- </a:t>
            </a:r>
          </a:p>
          <a:p>
            <a:pPr>
              <a:buFont typeface="Arial" charset="0"/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полю- </a:t>
            </a:r>
          </a:p>
          <a:p>
            <a:pPr>
              <a:buFont typeface="Arial" charset="0"/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Сёмка-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 descr="D:\Documents and Settings\Admin\Рабочий стол\фоны + рамки\9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95536" y="1340768"/>
            <a:ext cx="87484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за то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б…ют волка, </a:t>
            </a: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что сер, а за то, что овцу с…ел.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 descr="D:\Documents and Settings\Admin\Рабочий стол\фоны + рамки\9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467544" y="1268761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за то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ют волка, </a:t>
            </a: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что сер, а за то, что овцу с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ъ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ел.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 descr="D:\Documents and Settings\Admin\Рабочий стол\фоны + рамки\9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WordArt 12"/>
          <p:cNvSpPr>
            <a:spLocks noChangeArrowheads="1" noChangeShapeType="1" noTextEdit="1"/>
          </p:cNvSpPr>
          <p:nvPr/>
        </p:nvSpPr>
        <p:spPr bwMode="auto">
          <a:xfrm>
            <a:off x="323528" y="476672"/>
            <a:ext cx="8568952" cy="86518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Оцени свою работу на уроке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67744" y="1772816"/>
            <a:ext cx="61024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Вы считаете, что урок прошёл для вас плодотворно, с пользой. Вы поняли тему и можете помочь другим.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6000" y="3284984"/>
            <a:ext cx="58143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Вы считаете, что поняли тему, но  вам ещё нужна помощь.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07053" y="4721662"/>
            <a:ext cx="59373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Вы считаете, что было трудно на уроке.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мои документы\смайлики\4473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844824"/>
            <a:ext cx="1143000" cy="1143000"/>
          </a:xfrm>
          <a:prstGeom prst="rect">
            <a:avLst/>
          </a:prstGeom>
          <a:noFill/>
        </p:spPr>
      </p:pic>
      <p:pic>
        <p:nvPicPr>
          <p:cNvPr id="14" name="Picture 23" descr="E:\Новая папка 2\скачала 25\MC (E)\JPG\Buttons\Urok\17.bmp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669999"/>
              </a:clrFrom>
              <a:clrTo>
                <a:srgbClr val="66999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3212976"/>
            <a:ext cx="1152128" cy="1080120"/>
          </a:xfrm>
          <a:prstGeom prst="ellipse">
            <a:avLst/>
          </a:prstGeom>
          <a:noFill/>
        </p:spPr>
      </p:pic>
      <p:pic>
        <p:nvPicPr>
          <p:cNvPr id="15" name="Picture 19" descr="E:\Новая папка 2\скачала 25\MC (E)\JPG\Buttons\Urok\13.bmp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669999"/>
              </a:clrFrom>
              <a:clrTo>
                <a:srgbClr val="66999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4581128"/>
            <a:ext cx="1080120" cy="1080120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D:\Documents and Settings\Admin\Рабочий стол\фоны + рамки\9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7704" y="1196752"/>
            <a:ext cx="5832648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2492896"/>
            <a:ext cx="5832648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smtClean="0">
                <a:latin typeface="Times New Roman" pitchFamily="18" charset="0"/>
                <a:cs typeface="Times New Roman" pitchFamily="18" charset="0"/>
              </a:rPr>
              <a:t>стр.151   упр.358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185</Words>
  <Application>Microsoft Office PowerPoint</Application>
  <PresentationFormat>Экран (4:3)</PresentationFormat>
  <Paragraphs>39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я</cp:lastModifiedBy>
  <cp:revision>22</cp:revision>
  <dcterms:created xsi:type="dcterms:W3CDTF">2012-01-25T01:48:45Z</dcterms:created>
  <dcterms:modified xsi:type="dcterms:W3CDTF">2012-02-27T00:17:44Z</dcterms:modified>
</cp:coreProperties>
</file>