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73" r:id="rId2"/>
    <p:sldId id="257" r:id="rId3"/>
    <p:sldId id="281" r:id="rId4"/>
    <p:sldId id="258" r:id="rId5"/>
    <p:sldId id="274" r:id="rId6"/>
    <p:sldId id="259" r:id="rId7"/>
    <p:sldId id="275" r:id="rId8"/>
    <p:sldId id="260" r:id="rId9"/>
    <p:sldId id="276" r:id="rId10"/>
    <p:sldId id="263" r:id="rId11"/>
    <p:sldId id="277" r:id="rId12"/>
    <p:sldId id="278" r:id="rId13"/>
    <p:sldId id="279" r:id="rId14"/>
    <p:sldId id="265" r:id="rId15"/>
    <p:sldId id="266" r:id="rId16"/>
    <p:sldId id="267" r:id="rId17"/>
    <p:sldId id="268" r:id="rId18"/>
    <p:sldId id="28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603000"/>
    <a:srgbClr val="CC6600"/>
    <a:srgbClr val="4D4D4D"/>
    <a:srgbClr val="003399"/>
    <a:srgbClr val="FFFFFF"/>
    <a:srgbClr val="CCECFF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12" Type="http://schemas.openxmlformats.org/officeDocument/2006/relationships/image" Target="../media/image15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11" Type="http://schemas.openxmlformats.org/officeDocument/2006/relationships/image" Target="../media/image14.wmf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4" Type="http://schemas.openxmlformats.org/officeDocument/2006/relationships/image" Target="../media/image49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3" Type="http://schemas.openxmlformats.org/officeDocument/2006/relationships/image" Target="../media/image52.wmf"/><Relationship Id="rId7" Type="http://schemas.openxmlformats.org/officeDocument/2006/relationships/image" Target="../media/image56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6" Type="http://schemas.openxmlformats.org/officeDocument/2006/relationships/image" Target="../media/image55.wmf"/><Relationship Id="rId5" Type="http://schemas.openxmlformats.org/officeDocument/2006/relationships/image" Target="../media/image54.wmf"/><Relationship Id="rId4" Type="http://schemas.openxmlformats.org/officeDocument/2006/relationships/image" Target="../media/image53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image" Target="../media/image28.wmf"/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12" Type="http://schemas.openxmlformats.org/officeDocument/2006/relationships/image" Target="../media/image27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11" Type="http://schemas.openxmlformats.org/officeDocument/2006/relationships/image" Target="../media/image26.wmf"/><Relationship Id="rId5" Type="http://schemas.openxmlformats.org/officeDocument/2006/relationships/image" Target="../media/image20.wmf"/><Relationship Id="rId10" Type="http://schemas.openxmlformats.org/officeDocument/2006/relationships/image" Target="../media/image25.wmf"/><Relationship Id="rId4" Type="http://schemas.openxmlformats.org/officeDocument/2006/relationships/image" Target="../media/image19.wmf"/><Relationship Id="rId9" Type="http://schemas.openxmlformats.org/officeDocument/2006/relationships/image" Target="../media/image24.wmf"/><Relationship Id="rId14" Type="http://schemas.openxmlformats.org/officeDocument/2006/relationships/image" Target="../media/image2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C4E7F-1B46-41F6-8A70-C64724B308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75105-3A16-4675-8FEE-C75194FDAC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21632-7C0E-48EA-894D-303AA3ED2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620C7-0EA1-476B-BA48-0650BF3485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7C80F-3D63-49A7-9B14-C7ACD6C8A8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EBEC72-DE1A-46E7-836E-655F9C1275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CE04C4-5B92-4FA7-B51C-AF0416C22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1C152-9964-4BC2-AF26-5AD85BAC0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79448-5049-48BE-B8C1-5E25F37186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14BC7B-9035-4250-BA7B-02826C1ABE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A1660-571E-4F6F-97CB-1527B573DB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B9F41A7-A9C9-4868-9571-9308DE008B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8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33.jpeg"/><Relationship Id="rId4" Type="http://schemas.openxmlformats.org/officeDocument/2006/relationships/oleObject" Target="../embeddings/oleObject37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7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1.bin"/><Relationship Id="rId5" Type="http://schemas.openxmlformats.org/officeDocument/2006/relationships/oleObject" Target="../embeddings/oleObject40.bin"/><Relationship Id="rId4" Type="http://schemas.openxmlformats.org/officeDocument/2006/relationships/oleObject" Target="../embeddings/oleObject39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3" Type="http://schemas.openxmlformats.org/officeDocument/2006/relationships/image" Target="../media/image2.jpeg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4.bin"/><Relationship Id="rId11" Type="http://schemas.openxmlformats.org/officeDocument/2006/relationships/oleObject" Target="../embeddings/oleObject49.bin"/><Relationship Id="rId5" Type="http://schemas.openxmlformats.org/officeDocument/2006/relationships/oleObject" Target="../embeddings/oleObject43.bin"/><Relationship Id="rId10" Type="http://schemas.openxmlformats.org/officeDocument/2006/relationships/oleObject" Target="../embeddings/oleObject48.bin"/><Relationship Id="rId4" Type="http://schemas.openxmlformats.org/officeDocument/2006/relationships/oleObject" Target="../embeddings/oleObject42.bin"/><Relationship Id="rId9" Type="http://schemas.openxmlformats.org/officeDocument/2006/relationships/oleObject" Target="../embeddings/oleObject47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oleObject" Target="../embeddings/oleObject22.bin"/><Relationship Id="rId18" Type="http://schemas.openxmlformats.org/officeDocument/2006/relationships/image" Target="../media/image31.jpeg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6.bin"/><Relationship Id="rId12" Type="http://schemas.openxmlformats.org/officeDocument/2006/relationships/oleObject" Target="../embeddings/oleObject21.bin"/><Relationship Id="rId1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5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5.bin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4.bin"/><Relationship Id="rId15" Type="http://schemas.openxmlformats.org/officeDocument/2006/relationships/oleObject" Target="../embeddings/oleObject24.bin"/><Relationship Id="rId10" Type="http://schemas.openxmlformats.org/officeDocument/2006/relationships/oleObject" Target="../embeddings/oleObject19.bin"/><Relationship Id="rId4" Type="http://schemas.openxmlformats.org/officeDocument/2006/relationships/image" Target="../media/image30.wmf"/><Relationship Id="rId9" Type="http://schemas.openxmlformats.org/officeDocument/2006/relationships/oleObject" Target="../embeddings/oleObject18.bin"/><Relationship Id="rId14" Type="http://schemas.openxmlformats.org/officeDocument/2006/relationships/oleObject" Target="../embeddings/oleObject2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3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214313"/>
            <a:ext cx="8229600" cy="2071687"/>
          </a:xfrm>
        </p:spPr>
        <p:txBody>
          <a:bodyPr/>
          <a:lstStyle/>
          <a:p>
            <a:pPr indent="127000" algn="just" eaLnBrk="1" hangingPunct="1">
              <a:buFontTx/>
              <a:buNone/>
              <a:defRPr/>
            </a:pPr>
            <a:r>
              <a:rPr lang="ru-RU" sz="2400" b="1" dirty="0" smtClean="0"/>
              <a:t>«Я ЛЮБЛЮ МАТЕМАТИКУ НЕ ТОЛЬКО ПОТОМУ,  ЧТО ОНА НАХОДИТ ПРИМЕНЕНИЕ В ТЕХНИКЕ, НО И ПОТОМУ, ЧТО ОНА КРАСИВА.»</a:t>
            </a:r>
          </a:p>
          <a:p>
            <a:pPr indent="127000" algn="just" eaLnBrk="1" hangingPunct="1">
              <a:buFontTx/>
              <a:buNone/>
              <a:defRPr/>
            </a:pPr>
            <a:endParaRPr lang="ru-RU" sz="2400" b="1" dirty="0" smtClean="0"/>
          </a:p>
          <a:p>
            <a:pPr indent="127000" algn="just" eaLnBrk="1" hangingPunct="1">
              <a:buFontTx/>
              <a:buNone/>
              <a:defRPr/>
            </a:pPr>
            <a:r>
              <a:rPr lang="ru-RU" sz="2400" b="1" dirty="0" smtClean="0"/>
              <a:t>                                                             ПЕТЕР РОПСЕ</a:t>
            </a:r>
          </a:p>
          <a:p>
            <a:pPr eaLnBrk="1" hangingPunct="1">
              <a:defRPr/>
            </a:pPr>
            <a:endParaRPr lang="ru-RU" sz="24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2643182"/>
            <a:ext cx="6405921" cy="212365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66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СКАЕИОРЩНЕ</a:t>
            </a:r>
          </a:p>
          <a:p>
            <a:pPr algn="ctr">
              <a:defRPr/>
            </a:pPr>
            <a:r>
              <a:rPr lang="ru-RU" sz="66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ДОЕРБЙ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196" name="Rectangle 7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7654" name="Object 6"/>
          <p:cNvGraphicFramePr>
            <a:graphicFrameLocks noChangeAspect="1"/>
          </p:cNvGraphicFramePr>
          <p:nvPr/>
        </p:nvGraphicFramePr>
        <p:xfrm>
          <a:off x="1609725" y="0"/>
          <a:ext cx="5824538" cy="6797675"/>
        </p:xfrm>
        <a:graphic>
          <a:graphicData uri="http://schemas.openxmlformats.org/presentationml/2006/ole">
            <p:oleObj spid="_x0000_s8194" name="Формула" r:id="rId3" imgW="1460160" imgH="2895480" progId="Equation.3">
              <p:embed/>
            </p:oleObj>
          </a:graphicData>
        </a:graphic>
      </p:graphicFrame>
      <p:pic>
        <p:nvPicPr>
          <p:cNvPr id="8197" name="Рисунок 4" descr="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37238" y="2714625"/>
            <a:ext cx="3021012" cy="396557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785926"/>
            <a:ext cx="8929718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effectLst>
                  <a:glow rad="101600">
                    <a:srgbClr val="006666"/>
                  </a:glow>
                </a:effectLst>
              </a:rPr>
              <a:t>Мы плывем. Вычислим сколько времени продлится наше путешествие (в часах). Для этого вы должны сократить две дроби, полученные результаты сложить.</a:t>
            </a:r>
          </a:p>
        </p:txBody>
      </p:sp>
      <p:graphicFrame>
        <p:nvGraphicFramePr>
          <p:cNvPr id="9218" name="Object 1"/>
          <p:cNvGraphicFramePr>
            <a:graphicFrameLocks noChangeAspect="1"/>
          </p:cNvGraphicFramePr>
          <p:nvPr/>
        </p:nvGraphicFramePr>
        <p:xfrm>
          <a:off x="1071563" y="3214688"/>
          <a:ext cx="2168525" cy="1768475"/>
        </p:xfrm>
        <a:graphic>
          <a:graphicData uri="http://schemas.openxmlformats.org/presentationml/2006/ole">
            <p:oleObj spid="_x0000_s9218" name="Формула" r:id="rId3" imgW="482400" imgH="393480" progId="Equation.3">
              <p:embed/>
            </p:oleObj>
          </a:graphicData>
        </a:graphic>
      </p:graphicFrame>
      <p:graphicFrame>
        <p:nvGraphicFramePr>
          <p:cNvPr id="9219" name="Object 2"/>
          <p:cNvGraphicFramePr>
            <a:graphicFrameLocks noChangeAspect="1"/>
          </p:cNvGraphicFramePr>
          <p:nvPr/>
        </p:nvGraphicFramePr>
        <p:xfrm>
          <a:off x="4729163" y="3357563"/>
          <a:ext cx="2568575" cy="1768475"/>
        </p:xfrm>
        <a:graphic>
          <a:graphicData uri="http://schemas.openxmlformats.org/presentationml/2006/ole">
            <p:oleObj spid="_x0000_s9219" name="Формула" r:id="rId4" imgW="571320" imgH="393480" progId="Equation.3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14282" y="5357826"/>
            <a:ext cx="8929718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effectLst>
                  <a:glow rad="101600">
                    <a:srgbClr val="006666"/>
                  </a:glow>
                </a:effectLst>
              </a:rPr>
              <a:t>Ответ:</a:t>
            </a:r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1500188" y="5072063"/>
          <a:ext cx="3571875" cy="1187450"/>
        </p:xfrm>
        <a:graphic>
          <a:graphicData uri="http://schemas.openxmlformats.org/presentationml/2006/ole">
            <p:oleObj spid="_x0000_s9220" name="Формула" r:id="rId5" imgW="10159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1071546"/>
            <a:ext cx="8929718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effectLst>
                  <a:glow rad="101600">
                    <a:srgbClr val="006666"/>
                  </a:glow>
                </a:effectLst>
              </a:rPr>
              <a:t>Итак, до острова нам плыть 1 час. Экипажам предстоит рассчитать сколько километров наша флотилия должна проплыть, решив задачу на движение по воде.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643182"/>
            <a:ext cx="8929718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003399"/>
                </a:solidFill>
                <a:effectLst>
                  <a:glow rad="101600">
                    <a:srgbClr val="FFFFFF"/>
                  </a:glow>
                </a:effectLst>
              </a:rPr>
              <a:t>Корабль 3 часа шел по спокойному морю со скоростью 24 км/ч, а потом 4 часа по сильной струе морского течения. Сколько километров прошел корабль за эти 7 часов, если скорость морского течения  равна  3 км/ч?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611188" y="1806575"/>
            <a:ext cx="8281987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3200" b="1" dirty="0">
                <a:effectLst>
                  <a:glow rad="101600">
                    <a:srgbClr val="4D4D4D"/>
                  </a:glow>
                </a:effectLst>
              </a:rPr>
              <a:t>1)24+3=27(км/ч)-скорость по   морскому течению.</a:t>
            </a:r>
          </a:p>
          <a:p>
            <a:pPr algn="just">
              <a:defRPr/>
            </a:pPr>
            <a:r>
              <a:rPr lang="ru-RU" sz="3200" b="1" dirty="0">
                <a:effectLst>
                  <a:glow rad="101600">
                    <a:srgbClr val="4D4D4D"/>
                  </a:glow>
                </a:effectLst>
              </a:rPr>
              <a:t>2)24х3=72(км) –путь по спокойному морю.</a:t>
            </a:r>
          </a:p>
          <a:p>
            <a:pPr>
              <a:defRPr/>
            </a:pPr>
            <a:r>
              <a:rPr lang="ru-RU" sz="3200" b="1" dirty="0">
                <a:effectLst>
                  <a:glow rad="101600">
                    <a:srgbClr val="4D4D4D"/>
                  </a:glow>
                </a:effectLst>
              </a:rPr>
              <a:t>3)27х4=108(км)- путь по морскому течению.</a:t>
            </a:r>
          </a:p>
          <a:p>
            <a:pPr algn="just">
              <a:defRPr/>
            </a:pPr>
            <a:r>
              <a:rPr lang="ru-RU" sz="3200" b="1" dirty="0">
                <a:effectLst>
                  <a:glow rad="101600">
                    <a:srgbClr val="4D4D4D"/>
                  </a:glow>
                </a:effectLst>
              </a:rPr>
              <a:t>4)72+108=180 (км)</a:t>
            </a:r>
          </a:p>
          <a:p>
            <a:pPr algn="just">
              <a:defRPr/>
            </a:pPr>
            <a:r>
              <a:rPr lang="ru-RU" sz="3200" b="1" dirty="0">
                <a:effectLst>
                  <a:glow rad="101600">
                    <a:srgbClr val="4D4D4D"/>
                  </a:glow>
                </a:effectLst>
              </a:rPr>
              <a:t>Ответ. 180 км прошел корабль.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1000125" y="1428750"/>
          <a:ext cx="4392613" cy="1655763"/>
        </p:xfrm>
        <a:graphic>
          <a:graphicData uri="http://schemas.openxmlformats.org/presentationml/2006/ole">
            <p:oleObj spid="_x0000_s10242" name="Формула" r:id="rId3" imgW="1054100" imgH="393700" progId="Equation.3">
              <p:embed/>
            </p:oleObj>
          </a:graphicData>
        </a:graphic>
      </p:graphicFrame>
      <p:sp>
        <p:nvSpPr>
          <p:cNvPr id="10245" name="Rectangle 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9702" name="Object 6"/>
          <p:cNvGraphicFramePr>
            <a:graphicFrameLocks noChangeAspect="1"/>
          </p:cNvGraphicFramePr>
          <p:nvPr/>
        </p:nvGraphicFramePr>
        <p:xfrm>
          <a:off x="1143000" y="3429000"/>
          <a:ext cx="4392613" cy="1728788"/>
        </p:xfrm>
        <a:graphic>
          <a:graphicData uri="http://schemas.openxmlformats.org/presentationml/2006/ole">
            <p:oleObj spid="_x0000_s10243" name="Формула" r:id="rId4" imgW="1129810" imgH="393529" progId="Equation.3">
              <p:embed/>
            </p:oleObj>
          </a:graphicData>
        </a:graphic>
      </p:graphicFrame>
      <p:sp>
        <p:nvSpPr>
          <p:cNvPr id="10246" name="TextBox 6"/>
          <p:cNvSpPr txBox="1">
            <a:spLocks noChangeArrowheads="1"/>
          </p:cNvSpPr>
          <p:nvPr/>
        </p:nvSpPr>
        <p:spPr bwMode="auto">
          <a:xfrm>
            <a:off x="1285875" y="5429250"/>
            <a:ext cx="7643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/>
              <a:t>Найдите ошибки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142852"/>
            <a:ext cx="914400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Свистать всех на верх</a:t>
            </a:r>
          </a:p>
        </p:txBody>
      </p:sp>
      <p:pic>
        <p:nvPicPr>
          <p:cNvPr id="10248" name="Рисунок 10" descr="к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1357313"/>
            <a:ext cx="1924050" cy="1924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49" name="Рисунок 11" descr="к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3500438"/>
            <a:ext cx="1924050" cy="1924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ru-RU" dirty="0" smtClean="0">
                <a:effectLst>
                  <a:glow rad="101600">
                    <a:srgbClr val="4D4D4D"/>
                  </a:glow>
                </a:effectLst>
              </a:rPr>
              <a:t>1. Какую из дробей нельзя представить в виде дроби со знаменателем 30?</a:t>
            </a:r>
          </a:p>
          <a:p>
            <a:pPr marL="609600" indent="-609600" eaLnBrk="1" hangingPunct="1">
              <a:buFontTx/>
              <a:buNone/>
              <a:defRPr/>
            </a:pPr>
            <a:endParaRPr lang="ru-RU" dirty="0" smtClean="0">
              <a:effectLst>
                <a:glow rad="101600">
                  <a:srgbClr val="4D4D4D"/>
                </a:glow>
              </a:effectLst>
            </a:endParaRPr>
          </a:p>
          <a:p>
            <a:pPr marL="609600" indent="-609600" eaLnBrk="1" hangingPunct="1">
              <a:buFontTx/>
              <a:buNone/>
              <a:defRPr/>
            </a:pPr>
            <a:r>
              <a:rPr lang="ru-RU" dirty="0" smtClean="0">
                <a:effectLst>
                  <a:glow rad="101600">
                    <a:srgbClr val="4D4D4D"/>
                  </a:glow>
                </a:effectLst>
              </a:rPr>
              <a:t> А.       Б.        В.       Г. </a:t>
            </a:r>
          </a:p>
        </p:txBody>
      </p:sp>
      <p:sp>
        <p:nvSpPr>
          <p:cNvPr id="1127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1266" name="Object 4"/>
          <p:cNvGraphicFramePr>
            <a:graphicFrameLocks noChangeAspect="1"/>
          </p:cNvGraphicFramePr>
          <p:nvPr/>
        </p:nvGraphicFramePr>
        <p:xfrm>
          <a:off x="1042988" y="3359150"/>
          <a:ext cx="630237" cy="1262063"/>
        </p:xfrm>
        <a:graphic>
          <a:graphicData uri="http://schemas.openxmlformats.org/presentationml/2006/ole">
            <p:oleObj spid="_x0000_s11266" name="Формула" r:id="rId3" imgW="152334" imgH="393529" progId="Equation.3">
              <p:embed/>
            </p:oleObj>
          </a:graphicData>
        </a:graphic>
      </p:graphicFrame>
      <p:sp>
        <p:nvSpPr>
          <p:cNvPr id="1127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1267" name="Object 6"/>
          <p:cNvGraphicFramePr>
            <a:graphicFrameLocks noChangeAspect="1"/>
          </p:cNvGraphicFramePr>
          <p:nvPr/>
        </p:nvGraphicFramePr>
        <p:xfrm>
          <a:off x="2286000" y="3357563"/>
          <a:ext cx="676275" cy="1258887"/>
        </p:xfrm>
        <a:graphic>
          <a:graphicData uri="http://schemas.openxmlformats.org/presentationml/2006/ole">
            <p:oleObj spid="_x0000_s11267" name="Формула" r:id="rId4" imgW="152334" imgH="393529" progId="Equation.3">
              <p:embed/>
            </p:oleObj>
          </a:graphicData>
        </a:graphic>
      </p:graphicFrame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1268" name="Object 8"/>
          <p:cNvGraphicFramePr>
            <a:graphicFrameLocks noChangeAspect="1"/>
          </p:cNvGraphicFramePr>
          <p:nvPr/>
        </p:nvGraphicFramePr>
        <p:xfrm>
          <a:off x="3643313" y="3357563"/>
          <a:ext cx="542925" cy="1263650"/>
        </p:xfrm>
        <a:graphic>
          <a:graphicData uri="http://schemas.openxmlformats.org/presentationml/2006/ole">
            <p:oleObj spid="_x0000_s11268" name="Формула" r:id="rId5" imgW="228501" imgH="393529" progId="Equation.3">
              <p:embed/>
            </p:oleObj>
          </a:graphicData>
        </a:graphic>
      </p:graphicFrame>
      <p:sp>
        <p:nvSpPr>
          <p:cNvPr id="11274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1269" name="Object 10"/>
          <p:cNvGraphicFramePr>
            <a:graphicFrameLocks noChangeAspect="1"/>
          </p:cNvGraphicFramePr>
          <p:nvPr/>
        </p:nvGraphicFramePr>
        <p:xfrm>
          <a:off x="4857750" y="3357563"/>
          <a:ext cx="968375" cy="1258887"/>
        </p:xfrm>
        <a:graphic>
          <a:graphicData uri="http://schemas.openxmlformats.org/presentationml/2006/ole">
            <p:oleObj spid="_x0000_s11269" name="Формула" r:id="rId6" imgW="291973" imgH="393529" progId="Equation.3">
              <p:embed/>
            </p:oleObj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0" y="142852"/>
            <a:ext cx="914400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Подводные рифы</a:t>
            </a:r>
            <a:endParaRPr lang="ru-RU" sz="4400" b="1" dirty="0">
              <a:ln w="50800"/>
              <a:solidFill>
                <a:schemeClr val="bg1">
                  <a:shade val="50000"/>
                </a:schemeClr>
              </a:solidFill>
              <a:effectLst>
                <a:glow rad="101600">
                  <a:srgbClr val="FFFFFF"/>
                </a:glow>
              </a:effectLst>
            </a:endParaRPr>
          </a:p>
        </p:txBody>
      </p:sp>
      <p:pic>
        <p:nvPicPr>
          <p:cNvPr id="11276" name="Рисунок 11" descr="5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27775" y="3357563"/>
            <a:ext cx="2530475" cy="3322637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8" name="Рисунок 22" descr="карта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2500313"/>
            <a:ext cx="6526212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928670"/>
            <a:ext cx="8229600" cy="1571636"/>
          </a:xfrm>
        </p:spPr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ru-RU" dirty="0" smtClean="0">
                <a:effectLst>
                  <a:glow rad="101600">
                    <a:srgbClr val="4D4D4D"/>
                  </a:glow>
                </a:effectLst>
              </a:rPr>
              <a:t>   2. Каждую дробь из верхней строки соедините линией с равной дробью из нижней строки: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ru-RU" dirty="0" smtClean="0">
                <a:effectLst>
                  <a:glow rad="101600">
                    <a:srgbClr val="4D4D4D"/>
                  </a:glow>
                </a:effectLst>
              </a:rPr>
              <a:t>            </a:t>
            </a:r>
          </a:p>
          <a:p>
            <a:pPr marL="609600" indent="-609600" algn="just" eaLnBrk="1" hangingPunct="1">
              <a:buFontTx/>
              <a:buNone/>
              <a:defRPr/>
            </a:pPr>
            <a:r>
              <a:rPr lang="ru-RU" dirty="0" smtClean="0">
                <a:effectLst>
                  <a:glow rad="101600">
                    <a:srgbClr val="4D4D4D"/>
                  </a:glow>
                </a:effectLst>
              </a:rPr>
              <a:t> </a:t>
            </a:r>
          </a:p>
        </p:txBody>
      </p:sp>
      <p:sp>
        <p:nvSpPr>
          <p:cNvPr id="1230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/>
        </p:nvGraphicFramePr>
        <p:xfrm>
          <a:off x="1676400" y="2714625"/>
          <a:ext cx="774700" cy="1260475"/>
        </p:xfrm>
        <a:graphic>
          <a:graphicData uri="http://schemas.openxmlformats.org/presentationml/2006/ole">
            <p:oleObj spid="_x0000_s12290" name="Формула" r:id="rId4" imgW="152334" imgH="393529" progId="Equation.3">
              <p:embed/>
            </p:oleObj>
          </a:graphicData>
        </a:graphic>
      </p:graphicFrame>
      <p:sp>
        <p:nvSpPr>
          <p:cNvPr id="12301" name="Rectangle 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291" name="Object 6"/>
          <p:cNvGraphicFramePr>
            <a:graphicFrameLocks noChangeAspect="1"/>
          </p:cNvGraphicFramePr>
          <p:nvPr/>
        </p:nvGraphicFramePr>
        <p:xfrm>
          <a:off x="6500813" y="2714625"/>
          <a:ext cx="1143000" cy="1260475"/>
        </p:xfrm>
        <a:graphic>
          <a:graphicData uri="http://schemas.openxmlformats.org/presentationml/2006/ole">
            <p:oleObj spid="_x0000_s12291" name="Формула" r:id="rId5" imgW="203112" imgH="393529" progId="Equation.3">
              <p:embed/>
            </p:oleObj>
          </a:graphicData>
        </a:graphic>
      </p:graphicFrame>
      <p:sp>
        <p:nvSpPr>
          <p:cNvPr id="12302" name="Rectangle 9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292" name="Object 8"/>
          <p:cNvGraphicFramePr>
            <a:graphicFrameLocks noChangeAspect="1"/>
          </p:cNvGraphicFramePr>
          <p:nvPr/>
        </p:nvGraphicFramePr>
        <p:xfrm>
          <a:off x="4989513" y="2714625"/>
          <a:ext cx="730250" cy="1260475"/>
        </p:xfrm>
        <a:graphic>
          <a:graphicData uri="http://schemas.openxmlformats.org/presentationml/2006/ole">
            <p:oleObj spid="_x0000_s12292" name="Формула" r:id="rId6" imgW="152334" imgH="393529" progId="Equation.3">
              <p:embed/>
            </p:oleObj>
          </a:graphicData>
        </a:graphic>
      </p:graphicFrame>
      <p:sp>
        <p:nvSpPr>
          <p:cNvPr id="12303" name="Rectangle 11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293" name="Object 10"/>
          <p:cNvGraphicFramePr>
            <a:graphicFrameLocks noChangeAspect="1"/>
          </p:cNvGraphicFramePr>
          <p:nvPr/>
        </p:nvGraphicFramePr>
        <p:xfrm>
          <a:off x="3332163" y="2714625"/>
          <a:ext cx="679450" cy="1260475"/>
        </p:xfrm>
        <a:graphic>
          <a:graphicData uri="http://schemas.openxmlformats.org/presentationml/2006/ole">
            <p:oleObj spid="_x0000_s12293" name="Формула" r:id="rId7" imgW="152334" imgH="393529" progId="Equation.3">
              <p:embed/>
            </p:oleObj>
          </a:graphicData>
        </a:graphic>
      </p:graphicFrame>
      <p:sp>
        <p:nvSpPr>
          <p:cNvPr id="12304" name="Rectangle 13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294" name="Object 12"/>
          <p:cNvGraphicFramePr>
            <a:graphicFrameLocks noChangeAspect="1"/>
          </p:cNvGraphicFramePr>
          <p:nvPr/>
        </p:nvGraphicFramePr>
        <p:xfrm>
          <a:off x="6511925" y="5040313"/>
          <a:ext cx="1169988" cy="1260475"/>
        </p:xfrm>
        <a:graphic>
          <a:graphicData uri="http://schemas.openxmlformats.org/presentationml/2006/ole">
            <p:oleObj spid="_x0000_s12294" name="Формула" r:id="rId8" imgW="152334" imgH="393529" progId="Equation.3">
              <p:embed/>
            </p:oleObj>
          </a:graphicData>
        </a:graphic>
      </p:graphicFrame>
      <p:sp>
        <p:nvSpPr>
          <p:cNvPr id="12305" name="Rectangle 15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295" name="Object 14"/>
          <p:cNvGraphicFramePr>
            <a:graphicFrameLocks noChangeAspect="1"/>
          </p:cNvGraphicFramePr>
          <p:nvPr/>
        </p:nvGraphicFramePr>
        <p:xfrm>
          <a:off x="4927600" y="5040313"/>
          <a:ext cx="1163638" cy="1260475"/>
        </p:xfrm>
        <a:graphic>
          <a:graphicData uri="http://schemas.openxmlformats.org/presentationml/2006/ole">
            <p:oleObj spid="_x0000_s12295" name="Формула" r:id="rId9" imgW="203112" imgH="393529" progId="Equation.3">
              <p:embed/>
            </p:oleObj>
          </a:graphicData>
        </a:graphic>
      </p:graphicFrame>
      <p:sp>
        <p:nvSpPr>
          <p:cNvPr id="12306" name="Rectangle 1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296" name="Object 16"/>
          <p:cNvGraphicFramePr>
            <a:graphicFrameLocks noChangeAspect="1"/>
          </p:cNvGraphicFramePr>
          <p:nvPr/>
        </p:nvGraphicFramePr>
        <p:xfrm>
          <a:off x="1543050" y="5040313"/>
          <a:ext cx="1176338" cy="1260475"/>
        </p:xfrm>
        <a:graphic>
          <a:graphicData uri="http://schemas.openxmlformats.org/presentationml/2006/ole">
            <p:oleObj spid="_x0000_s12296" name="Формула" r:id="rId10" imgW="152334" imgH="393529" progId="Equation.3">
              <p:embed/>
            </p:oleObj>
          </a:graphicData>
        </a:graphic>
      </p:graphicFrame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297" name="Object 18"/>
          <p:cNvGraphicFramePr>
            <a:graphicFrameLocks noChangeAspect="1"/>
          </p:cNvGraphicFramePr>
          <p:nvPr/>
        </p:nvGraphicFramePr>
        <p:xfrm>
          <a:off x="3127375" y="5040313"/>
          <a:ext cx="1008063" cy="1260475"/>
        </p:xfrm>
        <a:graphic>
          <a:graphicData uri="http://schemas.openxmlformats.org/presentationml/2006/ole">
            <p:oleObj spid="_x0000_s12297" name="Формула" r:id="rId11" imgW="203112" imgH="393529" progId="Equation.3">
              <p:embed/>
            </p:oleObj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0" y="142852"/>
            <a:ext cx="914400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Подводные рифы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928670"/>
            <a:ext cx="8229600" cy="2643206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>
                <a:effectLst>
                  <a:glow rad="101600">
                    <a:srgbClr val="4D4D4D"/>
                  </a:glow>
                </a:effectLst>
              </a:rPr>
              <a:t>3. Сколько ещё маленьких прямоугольников надо заштриховать, чтобы всего было заштриховано 4/5 всех таких прямоугольников?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>
                <a:effectLst>
                  <a:glow rad="101600">
                    <a:srgbClr val="4D4D4D"/>
                  </a:glow>
                </a:effectLst>
              </a:rPr>
              <a:t>а. 4       б. 5        в. 6       г. 7</a:t>
            </a:r>
          </a:p>
          <a:p>
            <a:pPr eaLnBrk="1" hangingPunct="1">
              <a:buFontTx/>
              <a:buNone/>
              <a:defRPr/>
            </a:pPr>
            <a:endParaRPr lang="ru-RU" dirty="0" smtClean="0">
              <a:effectLst>
                <a:glow rad="101600">
                  <a:srgbClr val="4D4D4D"/>
                </a:glow>
              </a:effectLst>
            </a:endParaRPr>
          </a:p>
          <a:p>
            <a:pPr eaLnBrk="1" hangingPunct="1">
              <a:buFontTx/>
              <a:buNone/>
              <a:defRPr/>
            </a:pPr>
            <a:endParaRPr lang="ru-RU" dirty="0" smtClean="0">
              <a:effectLst>
                <a:glow rad="101600">
                  <a:srgbClr val="4D4D4D"/>
                </a:glow>
              </a:effectLst>
            </a:endParaRPr>
          </a:p>
          <a:p>
            <a:pPr eaLnBrk="1" hangingPunct="1">
              <a:buFontTx/>
              <a:buNone/>
              <a:defRPr/>
            </a:pPr>
            <a:endParaRPr lang="ru-RU" dirty="0" smtClean="0">
              <a:effectLst>
                <a:glow rad="101600">
                  <a:srgbClr val="4D4D4D"/>
                </a:glow>
              </a:effectLst>
            </a:endParaRPr>
          </a:p>
        </p:txBody>
      </p:sp>
      <p:graphicFrame>
        <p:nvGraphicFramePr>
          <p:cNvPr id="33892" name="Group 100"/>
          <p:cNvGraphicFramePr>
            <a:graphicFrameLocks noGrp="1"/>
          </p:cNvGraphicFramePr>
          <p:nvPr/>
        </p:nvGraphicFramePr>
        <p:xfrm>
          <a:off x="714375" y="3643313"/>
          <a:ext cx="7786744" cy="2928957"/>
        </p:xfrm>
        <a:graphic>
          <a:graphicData uri="http://schemas.openxmlformats.org/drawingml/2006/table">
            <a:tbl>
              <a:tblPr/>
              <a:tblGrid>
                <a:gridCol w="1553487"/>
                <a:gridCol w="1559923"/>
                <a:gridCol w="1557778"/>
                <a:gridCol w="1557778"/>
                <a:gridCol w="1557778"/>
              </a:tblGrid>
              <a:tr h="9770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70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142852"/>
            <a:ext cx="914400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Подводные рифы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4546" y="428604"/>
            <a:ext cx="6405920" cy="212365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66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СОКРАЩЕНИЕ</a:t>
            </a:r>
          </a:p>
          <a:p>
            <a:pPr algn="ctr">
              <a:defRPr/>
            </a:pPr>
            <a:r>
              <a:rPr lang="ru-RU" sz="66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ДРОБЕЙ</a:t>
            </a:r>
          </a:p>
        </p:txBody>
      </p:sp>
      <p:pic>
        <p:nvPicPr>
          <p:cNvPr id="20483" name="Рисунок 2" descr="1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786063"/>
            <a:ext cx="4162425" cy="383857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3" descr="карта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000108"/>
            <a:ext cx="5376862" cy="1643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28662" y="3929066"/>
            <a:ext cx="7358114" cy="212365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66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СОКРАЩЕНИЕ</a:t>
            </a:r>
          </a:p>
          <a:p>
            <a:pPr algn="ctr">
              <a:defRPr/>
            </a:pPr>
            <a:r>
              <a:rPr lang="ru-RU" sz="66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ДРОБЕЙ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14712" y="1285860"/>
            <a:ext cx="54292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dirty="0">
                <a:effectLst>
                  <a:glow rad="101600">
                    <a:srgbClr val="603000"/>
                  </a:glow>
                </a:effectLst>
              </a:rPr>
              <a:t>Путешествие к острову </a:t>
            </a:r>
          </a:p>
          <a:p>
            <a:pPr algn="ctr">
              <a:defRPr/>
            </a:pPr>
            <a:r>
              <a:rPr lang="ru-RU" sz="3200" dirty="0">
                <a:effectLst>
                  <a:glow rad="101600">
                    <a:srgbClr val="603000"/>
                  </a:glow>
                </a:effectLst>
              </a:rPr>
              <a:t>обыкновенных дробей</a:t>
            </a:r>
          </a:p>
        </p:txBody>
      </p:sp>
      <p:pic>
        <p:nvPicPr>
          <p:cNvPr id="16389" name="Рисунок 7" descr="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57166"/>
            <a:ext cx="3240088" cy="30003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2852"/>
            <a:ext cx="914400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ВЫЧИСЛИТЬ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428625" y="2000250"/>
          <a:ext cx="1452563" cy="1071563"/>
        </p:xfrm>
        <a:graphic>
          <a:graphicData uri="http://schemas.openxmlformats.org/presentationml/2006/ole">
            <p:oleObj spid="_x0000_s1026" name="Формула" r:id="rId3" imgW="533160" imgH="393480" progId="Equation.3">
              <p:embed/>
            </p:oleObj>
          </a:graphicData>
        </a:graphic>
      </p:graphicFrame>
      <p:graphicFrame>
        <p:nvGraphicFramePr>
          <p:cNvPr id="1027" name="Object 4"/>
          <p:cNvGraphicFramePr>
            <a:graphicFrameLocks noChangeAspect="1"/>
          </p:cNvGraphicFramePr>
          <p:nvPr/>
        </p:nvGraphicFramePr>
        <p:xfrm>
          <a:off x="2000250" y="2000250"/>
          <a:ext cx="1071563" cy="1071563"/>
        </p:xfrm>
        <a:graphic>
          <a:graphicData uri="http://schemas.openxmlformats.org/presentationml/2006/ole">
            <p:oleObj spid="_x0000_s1027" name="Формула" r:id="rId4" imgW="393480" imgH="393480" progId="Equation.3">
              <p:embed/>
            </p:oleObj>
          </a:graphicData>
        </a:graphic>
      </p:graphicFrame>
      <p:graphicFrame>
        <p:nvGraphicFramePr>
          <p:cNvPr id="1028" name="Object 5"/>
          <p:cNvGraphicFramePr>
            <a:graphicFrameLocks noChangeAspect="1"/>
          </p:cNvGraphicFramePr>
          <p:nvPr/>
        </p:nvGraphicFramePr>
        <p:xfrm>
          <a:off x="3214688" y="2000250"/>
          <a:ext cx="968375" cy="1071563"/>
        </p:xfrm>
        <a:graphic>
          <a:graphicData uri="http://schemas.openxmlformats.org/presentationml/2006/ole">
            <p:oleObj spid="_x0000_s1028" name="Формула" r:id="rId5" imgW="355320" imgH="393480" progId="Equation.3">
              <p:embed/>
            </p:oleObj>
          </a:graphicData>
        </a:graphic>
      </p:graphicFrame>
      <p:graphicFrame>
        <p:nvGraphicFramePr>
          <p:cNvPr id="1029" name="Object 6"/>
          <p:cNvGraphicFramePr>
            <a:graphicFrameLocks noChangeAspect="1"/>
          </p:cNvGraphicFramePr>
          <p:nvPr/>
        </p:nvGraphicFramePr>
        <p:xfrm>
          <a:off x="4357688" y="2000250"/>
          <a:ext cx="1279525" cy="1071563"/>
        </p:xfrm>
        <a:graphic>
          <a:graphicData uri="http://schemas.openxmlformats.org/presentationml/2006/ole">
            <p:oleObj spid="_x0000_s1029" name="Формула" r:id="rId6" imgW="469800" imgH="393480" progId="Equation.3">
              <p:embed/>
            </p:oleObj>
          </a:graphicData>
        </a:graphic>
      </p:graphicFrame>
      <p:graphicFrame>
        <p:nvGraphicFramePr>
          <p:cNvPr id="1030" name="Object 7"/>
          <p:cNvGraphicFramePr>
            <a:graphicFrameLocks noChangeAspect="1"/>
          </p:cNvGraphicFramePr>
          <p:nvPr/>
        </p:nvGraphicFramePr>
        <p:xfrm>
          <a:off x="5786438" y="2000250"/>
          <a:ext cx="1106487" cy="1071563"/>
        </p:xfrm>
        <a:graphic>
          <a:graphicData uri="http://schemas.openxmlformats.org/presentationml/2006/ole">
            <p:oleObj spid="_x0000_s1030" name="Формула" r:id="rId7" imgW="406080" imgH="393480" progId="Equation.3">
              <p:embed/>
            </p:oleObj>
          </a:graphicData>
        </a:graphic>
      </p:graphicFrame>
      <p:graphicFrame>
        <p:nvGraphicFramePr>
          <p:cNvPr id="1031" name="Object 8"/>
          <p:cNvGraphicFramePr>
            <a:graphicFrameLocks noChangeAspect="1"/>
          </p:cNvGraphicFramePr>
          <p:nvPr/>
        </p:nvGraphicFramePr>
        <p:xfrm>
          <a:off x="7000875" y="2000250"/>
          <a:ext cx="1762125" cy="1071563"/>
        </p:xfrm>
        <a:graphic>
          <a:graphicData uri="http://schemas.openxmlformats.org/presentationml/2006/ole">
            <p:oleObj spid="_x0000_s1031" name="Формула" r:id="rId8" imgW="647640" imgH="393480" progId="Equation.3">
              <p:embed/>
            </p:oleObj>
          </a:graphicData>
        </a:graphic>
      </p:graphicFrame>
      <p:graphicFrame>
        <p:nvGraphicFramePr>
          <p:cNvPr id="1032" name="Object 9"/>
          <p:cNvGraphicFramePr>
            <a:graphicFrameLocks noChangeAspect="1"/>
          </p:cNvGraphicFramePr>
          <p:nvPr/>
        </p:nvGraphicFramePr>
        <p:xfrm>
          <a:off x="214313" y="4071938"/>
          <a:ext cx="1487487" cy="1071562"/>
        </p:xfrm>
        <a:graphic>
          <a:graphicData uri="http://schemas.openxmlformats.org/presentationml/2006/ole">
            <p:oleObj spid="_x0000_s1032" name="Формула" r:id="rId9" imgW="545760" imgH="393480" progId="Equation.3">
              <p:embed/>
            </p:oleObj>
          </a:graphicData>
        </a:graphic>
      </p:graphicFrame>
      <p:graphicFrame>
        <p:nvGraphicFramePr>
          <p:cNvPr id="1033" name="Object 10"/>
          <p:cNvGraphicFramePr>
            <a:graphicFrameLocks noChangeAspect="1"/>
          </p:cNvGraphicFramePr>
          <p:nvPr/>
        </p:nvGraphicFramePr>
        <p:xfrm>
          <a:off x="1785938" y="4071938"/>
          <a:ext cx="1487487" cy="1071562"/>
        </p:xfrm>
        <a:graphic>
          <a:graphicData uri="http://schemas.openxmlformats.org/presentationml/2006/ole">
            <p:oleObj spid="_x0000_s1033" name="Формула" r:id="rId10" imgW="545760" imgH="393480" progId="Equation.3">
              <p:embed/>
            </p:oleObj>
          </a:graphicData>
        </a:graphic>
      </p:graphicFrame>
      <p:graphicFrame>
        <p:nvGraphicFramePr>
          <p:cNvPr id="1034" name="Object 11"/>
          <p:cNvGraphicFramePr>
            <a:graphicFrameLocks noChangeAspect="1"/>
          </p:cNvGraphicFramePr>
          <p:nvPr/>
        </p:nvGraphicFramePr>
        <p:xfrm>
          <a:off x="3357563" y="4071938"/>
          <a:ext cx="933450" cy="1071562"/>
        </p:xfrm>
        <a:graphic>
          <a:graphicData uri="http://schemas.openxmlformats.org/presentationml/2006/ole">
            <p:oleObj spid="_x0000_s1034" name="Формула" r:id="rId11" imgW="342720" imgH="393480" progId="Equation.3">
              <p:embed/>
            </p:oleObj>
          </a:graphicData>
        </a:graphic>
      </p:graphicFrame>
      <p:graphicFrame>
        <p:nvGraphicFramePr>
          <p:cNvPr id="1035" name="Object 12"/>
          <p:cNvGraphicFramePr>
            <a:graphicFrameLocks noChangeAspect="1"/>
          </p:cNvGraphicFramePr>
          <p:nvPr/>
        </p:nvGraphicFramePr>
        <p:xfrm>
          <a:off x="4357688" y="4071938"/>
          <a:ext cx="1246187" cy="1071562"/>
        </p:xfrm>
        <a:graphic>
          <a:graphicData uri="http://schemas.openxmlformats.org/presentationml/2006/ole">
            <p:oleObj spid="_x0000_s1035" name="Формула" r:id="rId12" imgW="457200" imgH="393480" progId="Equation.3">
              <p:embed/>
            </p:oleObj>
          </a:graphicData>
        </a:graphic>
      </p:graphicFrame>
      <p:graphicFrame>
        <p:nvGraphicFramePr>
          <p:cNvPr id="1036" name="Object 13"/>
          <p:cNvGraphicFramePr>
            <a:graphicFrameLocks noChangeAspect="1"/>
          </p:cNvGraphicFramePr>
          <p:nvPr/>
        </p:nvGraphicFramePr>
        <p:xfrm>
          <a:off x="5643563" y="4071938"/>
          <a:ext cx="1487487" cy="1071562"/>
        </p:xfrm>
        <a:graphic>
          <a:graphicData uri="http://schemas.openxmlformats.org/presentationml/2006/ole">
            <p:oleObj spid="_x0000_s1036" name="Формула" r:id="rId13" imgW="545760" imgH="393480" progId="Equation.3">
              <p:embed/>
            </p:oleObj>
          </a:graphicData>
        </a:graphic>
      </p:graphicFrame>
      <p:graphicFrame>
        <p:nvGraphicFramePr>
          <p:cNvPr id="1037" name="Object 14"/>
          <p:cNvGraphicFramePr>
            <a:graphicFrameLocks noChangeAspect="1"/>
          </p:cNvGraphicFramePr>
          <p:nvPr/>
        </p:nvGraphicFramePr>
        <p:xfrm>
          <a:off x="7215188" y="4071938"/>
          <a:ext cx="1765300" cy="1071562"/>
        </p:xfrm>
        <a:graphic>
          <a:graphicData uri="http://schemas.openxmlformats.org/presentationml/2006/ole">
            <p:oleObj spid="_x0000_s1037" name="Формула" r:id="rId14" imgW="64764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4" name="Rectangle 30"/>
          <p:cNvSpPr>
            <a:spLocks noChangeArrowheads="1"/>
          </p:cNvSpPr>
          <p:nvPr/>
        </p:nvSpPr>
        <p:spPr bwMode="auto">
          <a:xfrm>
            <a:off x="1463675" y="1516063"/>
            <a:ext cx="7588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065" name="Rectangle 32"/>
          <p:cNvSpPr>
            <a:spLocks noChangeArrowheads="1"/>
          </p:cNvSpPr>
          <p:nvPr/>
        </p:nvSpPr>
        <p:spPr bwMode="auto">
          <a:xfrm>
            <a:off x="1463675" y="1516063"/>
            <a:ext cx="7588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066" name="Rectangle 34"/>
          <p:cNvSpPr>
            <a:spLocks noChangeArrowheads="1"/>
          </p:cNvSpPr>
          <p:nvPr/>
        </p:nvSpPr>
        <p:spPr bwMode="auto">
          <a:xfrm>
            <a:off x="1463675" y="1516063"/>
            <a:ext cx="7588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067" name="Rectangle 36"/>
          <p:cNvSpPr>
            <a:spLocks noChangeArrowheads="1"/>
          </p:cNvSpPr>
          <p:nvPr/>
        </p:nvSpPr>
        <p:spPr bwMode="auto">
          <a:xfrm>
            <a:off x="1463675" y="1516063"/>
            <a:ext cx="7588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068" name="Rectangle 38"/>
          <p:cNvSpPr>
            <a:spLocks noChangeArrowheads="1"/>
          </p:cNvSpPr>
          <p:nvPr/>
        </p:nvSpPr>
        <p:spPr bwMode="auto">
          <a:xfrm>
            <a:off x="1463675" y="1516063"/>
            <a:ext cx="7588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069" name="Rectangle 40"/>
          <p:cNvSpPr>
            <a:spLocks noChangeArrowheads="1"/>
          </p:cNvSpPr>
          <p:nvPr/>
        </p:nvSpPr>
        <p:spPr bwMode="auto">
          <a:xfrm>
            <a:off x="1463675" y="1516063"/>
            <a:ext cx="7604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070" name="Rectangle 42"/>
          <p:cNvSpPr>
            <a:spLocks noChangeArrowheads="1"/>
          </p:cNvSpPr>
          <p:nvPr/>
        </p:nvSpPr>
        <p:spPr bwMode="auto">
          <a:xfrm>
            <a:off x="1463675" y="1516063"/>
            <a:ext cx="7604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071" name="Rectangle 44"/>
          <p:cNvSpPr>
            <a:spLocks noChangeArrowheads="1"/>
          </p:cNvSpPr>
          <p:nvPr/>
        </p:nvSpPr>
        <p:spPr bwMode="auto">
          <a:xfrm>
            <a:off x="1463675" y="1516063"/>
            <a:ext cx="7604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072" name="Rectangle 54"/>
          <p:cNvSpPr>
            <a:spLocks noChangeArrowheads="1"/>
          </p:cNvSpPr>
          <p:nvPr/>
        </p:nvSpPr>
        <p:spPr bwMode="auto">
          <a:xfrm>
            <a:off x="1463675" y="1516063"/>
            <a:ext cx="7588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073" name="Rectangle 56"/>
          <p:cNvSpPr>
            <a:spLocks noChangeArrowheads="1"/>
          </p:cNvSpPr>
          <p:nvPr/>
        </p:nvSpPr>
        <p:spPr bwMode="auto">
          <a:xfrm>
            <a:off x="1463675" y="1516063"/>
            <a:ext cx="7588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074" name="Rectangle 58"/>
          <p:cNvSpPr>
            <a:spLocks noChangeArrowheads="1"/>
          </p:cNvSpPr>
          <p:nvPr/>
        </p:nvSpPr>
        <p:spPr bwMode="auto">
          <a:xfrm>
            <a:off x="1463675" y="1516063"/>
            <a:ext cx="7588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075" name="Rectangle 60"/>
          <p:cNvSpPr>
            <a:spLocks noChangeArrowheads="1"/>
          </p:cNvSpPr>
          <p:nvPr/>
        </p:nvSpPr>
        <p:spPr bwMode="auto">
          <a:xfrm>
            <a:off x="1463675" y="1516063"/>
            <a:ext cx="7588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076" name="Rectangle 62"/>
          <p:cNvSpPr>
            <a:spLocks noChangeArrowheads="1"/>
          </p:cNvSpPr>
          <p:nvPr/>
        </p:nvSpPr>
        <p:spPr bwMode="auto">
          <a:xfrm>
            <a:off x="1463675" y="1516063"/>
            <a:ext cx="7588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077" name="Rectangle 64"/>
          <p:cNvSpPr>
            <a:spLocks noChangeArrowheads="1"/>
          </p:cNvSpPr>
          <p:nvPr/>
        </p:nvSpPr>
        <p:spPr bwMode="auto">
          <a:xfrm>
            <a:off x="1463675" y="1516063"/>
            <a:ext cx="7604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078" name="Rectangle 66"/>
          <p:cNvSpPr>
            <a:spLocks noChangeArrowheads="1"/>
          </p:cNvSpPr>
          <p:nvPr/>
        </p:nvSpPr>
        <p:spPr bwMode="auto">
          <a:xfrm>
            <a:off x="1463675" y="1516063"/>
            <a:ext cx="7604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14579" name="Group 243"/>
          <p:cNvGraphicFramePr>
            <a:graphicFrameLocks noGrp="1"/>
          </p:cNvGraphicFramePr>
          <p:nvPr/>
        </p:nvGraphicFramePr>
        <p:xfrm>
          <a:off x="1357313" y="1500188"/>
          <a:ext cx="6218241" cy="3146427"/>
        </p:xfrm>
        <a:graphic>
          <a:graphicData uri="http://schemas.openxmlformats.org/drawingml/2006/table">
            <a:tbl>
              <a:tblPr/>
              <a:tblGrid>
                <a:gridCol w="776671"/>
                <a:gridCol w="776671"/>
                <a:gridCol w="776671"/>
                <a:gridCol w="776671"/>
                <a:gridCol w="776671"/>
                <a:gridCol w="778295"/>
                <a:gridCol w="778296"/>
                <a:gridCol w="778295"/>
              </a:tblGrid>
              <a:tr h="68224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17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224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0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26" name="Rectangle 246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0" name="Object 245"/>
          <p:cNvGraphicFramePr>
            <a:graphicFrameLocks noChangeAspect="1"/>
          </p:cNvGraphicFramePr>
          <p:nvPr/>
        </p:nvGraphicFramePr>
        <p:xfrm>
          <a:off x="1692275" y="2214563"/>
          <a:ext cx="415925" cy="863600"/>
        </p:xfrm>
        <a:graphic>
          <a:graphicData uri="http://schemas.openxmlformats.org/presentationml/2006/ole">
            <p:oleObj spid="_x0000_s2050" name="Формула" r:id="rId3" imgW="203112" imgH="393529" progId="Equation.3">
              <p:embed/>
            </p:oleObj>
          </a:graphicData>
        </a:graphic>
      </p:graphicFrame>
      <p:pic>
        <p:nvPicPr>
          <p:cNvPr id="2127" name="Picture 250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2268538" y="2214563"/>
            <a:ext cx="647700" cy="865187"/>
          </a:xfrm>
        </p:spPr>
      </p:pic>
      <p:sp>
        <p:nvSpPr>
          <p:cNvPr id="2128" name="Rectangle 253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1" name="Object 252"/>
          <p:cNvGraphicFramePr>
            <a:graphicFrameLocks noChangeAspect="1"/>
          </p:cNvGraphicFramePr>
          <p:nvPr/>
        </p:nvGraphicFramePr>
        <p:xfrm>
          <a:off x="2987675" y="2214563"/>
          <a:ext cx="720725" cy="792162"/>
        </p:xfrm>
        <a:graphic>
          <a:graphicData uri="http://schemas.openxmlformats.org/presentationml/2006/ole">
            <p:oleObj spid="_x0000_s2051" name="Формула" r:id="rId5" imgW="152334" imgH="393529" progId="Equation.3">
              <p:embed/>
            </p:oleObj>
          </a:graphicData>
        </a:graphic>
      </p:graphicFrame>
      <p:sp>
        <p:nvSpPr>
          <p:cNvPr id="2129" name="Rectangle 255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2" name="Object 254"/>
          <p:cNvGraphicFramePr>
            <a:graphicFrameLocks noChangeAspect="1"/>
          </p:cNvGraphicFramePr>
          <p:nvPr/>
        </p:nvGraphicFramePr>
        <p:xfrm>
          <a:off x="3779838" y="2214563"/>
          <a:ext cx="720725" cy="863600"/>
        </p:xfrm>
        <a:graphic>
          <a:graphicData uri="http://schemas.openxmlformats.org/presentationml/2006/ole">
            <p:oleObj spid="_x0000_s2052" name="Формула" r:id="rId6" imgW="152334" imgH="393529" progId="Equation.3">
              <p:embed/>
            </p:oleObj>
          </a:graphicData>
        </a:graphic>
      </p:graphicFrame>
      <p:sp>
        <p:nvSpPr>
          <p:cNvPr id="2130" name="Rectangle 25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3" name="Object 256"/>
          <p:cNvGraphicFramePr>
            <a:graphicFrameLocks noChangeAspect="1"/>
          </p:cNvGraphicFramePr>
          <p:nvPr/>
        </p:nvGraphicFramePr>
        <p:xfrm>
          <a:off x="4500563" y="2214563"/>
          <a:ext cx="720725" cy="863600"/>
        </p:xfrm>
        <a:graphic>
          <a:graphicData uri="http://schemas.openxmlformats.org/presentationml/2006/ole">
            <p:oleObj spid="_x0000_s2053" name="Формула" r:id="rId7" imgW="215713" imgH="393359" progId="Equation.3">
              <p:embed/>
            </p:oleObj>
          </a:graphicData>
        </a:graphic>
      </p:graphicFrame>
      <p:sp>
        <p:nvSpPr>
          <p:cNvPr id="2131" name="Rectangle 259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4" name="Object 258"/>
          <p:cNvGraphicFramePr>
            <a:graphicFrameLocks noChangeAspect="1"/>
          </p:cNvGraphicFramePr>
          <p:nvPr/>
        </p:nvGraphicFramePr>
        <p:xfrm>
          <a:off x="5292725" y="2214563"/>
          <a:ext cx="720725" cy="863600"/>
        </p:xfrm>
        <a:graphic>
          <a:graphicData uri="http://schemas.openxmlformats.org/presentationml/2006/ole">
            <p:oleObj spid="_x0000_s2054" name="Формула" r:id="rId8" imgW="228501" imgH="393529" progId="Equation.3">
              <p:embed/>
            </p:oleObj>
          </a:graphicData>
        </a:graphic>
      </p:graphicFrame>
      <p:sp>
        <p:nvSpPr>
          <p:cNvPr id="2132" name="Rectangle 261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5" name="Object 260"/>
          <p:cNvGraphicFramePr>
            <a:graphicFrameLocks noChangeAspect="1"/>
          </p:cNvGraphicFramePr>
          <p:nvPr/>
        </p:nvGraphicFramePr>
        <p:xfrm>
          <a:off x="6013450" y="2214563"/>
          <a:ext cx="792163" cy="863600"/>
        </p:xfrm>
        <a:graphic>
          <a:graphicData uri="http://schemas.openxmlformats.org/presentationml/2006/ole">
            <p:oleObj spid="_x0000_s2055" name="Формула" r:id="rId9" imgW="203112" imgH="393529" progId="Equation.3">
              <p:embed/>
            </p:oleObj>
          </a:graphicData>
        </a:graphic>
      </p:graphicFrame>
      <p:sp>
        <p:nvSpPr>
          <p:cNvPr id="2133" name="Rectangle 263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6" name="Object 262"/>
          <p:cNvGraphicFramePr>
            <a:graphicFrameLocks noChangeAspect="1"/>
          </p:cNvGraphicFramePr>
          <p:nvPr/>
        </p:nvGraphicFramePr>
        <p:xfrm>
          <a:off x="6805613" y="2214563"/>
          <a:ext cx="719137" cy="792162"/>
        </p:xfrm>
        <a:graphic>
          <a:graphicData uri="http://schemas.openxmlformats.org/presentationml/2006/ole">
            <p:oleObj spid="_x0000_s2056" name="Формула" r:id="rId10" imgW="228501" imgH="393529" progId="Equation.3">
              <p:embed/>
            </p:oleObj>
          </a:graphicData>
        </a:graphic>
      </p:graphicFrame>
      <p:sp>
        <p:nvSpPr>
          <p:cNvPr id="2134" name="Rectangle 265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7" name="Object 264"/>
          <p:cNvGraphicFramePr>
            <a:graphicFrameLocks noChangeAspect="1"/>
          </p:cNvGraphicFramePr>
          <p:nvPr/>
        </p:nvGraphicFramePr>
        <p:xfrm>
          <a:off x="1357313" y="3725863"/>
          <a:ext cx="960437" cy="865187"/>
        </p:xfrm>
        <a:graphic>
          <a:graphicData uri="http://schemas.openxmlformats.org/presentationml/2006/ole">
            <p:oleObj spid="_x0000_s2057" name="Формула" r:id="rId11" imgW="304560" imgH="393480" progId="Equation.3">
              <p:embed/>
            </p:oleObj>
          </a:graphicData>
        </a:graphic>
      </p:graphicFrame>
      <p:sp>
        <p:nvSpPr>
          <p:cNvPr id="2135" name="Rectangle 26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8" name="Object 266"/>
          <p:cNvGraphicFramePr>
            <a:graphicFrameLocks noChangeAspect="1"/>
          </p:cNvGraphicFramePr>
          <p:nvPr/>
        </p:nvGraphicFramePr>
        <p:xfrm>
          <a:off x="2268538" y="3725863"/>
          <a:ext cx="647700" cy="865187"/>
        </p:xfrm>
        <a:graphic>
          <a:graphicData uri="http://schemas.openxmlformats.org/presentationml/2006/ole">
            <p:oleObj spid="_x0000_s2058" name="Формула" r:id="rId12" imgW="317225" imgH="393359" progId="Equation.3">
              <p:embed/>
            </p:oleObj>
          </a:graphicData>
        </a:graphic>
      </p:graphicFrame>
      <p:sp>
        <p:nvSpPr>
          <p:cNvPr id="2136" name="Rectangle 269"/>
          <p:cNvSpPr>
            <a:spLocks noChangeArrowheads="1"/>
          </p:cNvSpPr>
          <p:nvPr/>
        </p:nvSpPr>
        <p:spPr bwMode="auto">
          <a:xfrm>
            <a:off x="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37" name="Rectangle 271"/>
          <p:cNvSpPr>
            <a:spLocks noChangeArrowheads="1"/>
          </p:cNvSpPr>
          <p:nvPr/>
        </p:nvSpPr>
        <p:spPr bwMode="auto">
          <a:xfrm>
            <a:off x="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38" name="Rectangle 273"/>
          <p:cNvSpPr>
            <a:spLocks noChangeArrowheads="1"/>
          </p:cNvSpPr>
          <p:nvPr/>
        </p:nvSpPr>
        <p:spPr bwMode="auto">
          <a:xfrm>
            <a:off x="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39" name="Rectangle 275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9" name="Object 274"/>
          <p:cNvGraphicFramePr>
            <a:graphicFrameLocks noChangeAspect="1"/>
          </p:cNvGraphicFramePr>
          <p:nvPr/>
        </p:nvGraphicFramePr>
        <p:xfrm>
          <a:off x="2987675" y="3725863"/>
          <a:ext cx="720725" cy="865187"/>
        </p:xfrm>
        <a:graphic>
          <a:graphicData uri="http://schemas.openxmlformats.org/presentationml/2006/ole">
            <p:oleObj spid="_x0000_s2059" name="Формула" r:id="rId13" imgW="203112" imgH="393529" progId="Equation.3">
              <p:embed/>
            </p:oleObj>
          </a:graphicData>
        </a:graphic>
      </p:graphicFrame>
      <p:sp>
        <p:nvSpPr>
          <p:cNvPr id="2140" name="Rectangle 27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60" name="Object 276"/>
          <p:cNvGraphicFramePr>
            <a:graphicFrameLocks noChangeAspect="1"/>
          </p:cNvGraphicFramePr>
          <p:nvPr/>
        </p:nvGraphicFramePr>
        <p:xfrm>
          <a:off x="3779838" y="3725863"/>
          <a:ext cx="649287" cy="865187"/>
        </p:xfrm>
        <a:graphic>
          <a:graphicData uri="http://schemas.openxmlformats.org/presentationml/2006/ole">
            <p:oleObj spid="_x0000_s2060" name="Формула" r:id="rId14" imgW="228501" imgH="393529" progId="Equation.3">
              <p:embed/>
            </p:oleObj>
          </a:graphicData>
        </a:graphic>
      </p:graphicFrame>
      <p:sp>
        <p:nvSpPr>
          <p:cNvPr id="2141" name="Rectangle 279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61" name="Object 278"/>
          <p:cNvGraphicFramePr>
            <a:graphicFrameLocks noChangeAspect="1"/>
          </p:cNvGraphicFramePr>
          <p:nvPr/>
        </p:nvGraphicFramePr>
        <p:xfrm>
          <a:off x="4500563" y="3725863"/>
          <a:ext cx="792162" cy="865187"/>
        </p:xfrm>
        <a:graphic>
          <a:graphicData uri="http://schemas.openxmlformats.org/presentationml/2006/ole">
            <p:oleObj spid="_x0000_s2061" name="Формула" r:id="rId15" imgW="241195" imgH="393529" progId="Equation.3">
              <p:embed/>
            </p:oleObj>
          </a:graphicData>
        </a:graphic>
      </p:graphicFrame>
      <p:sp>
        <p:nvSpPr>
          <p:cNvPr id="2142" name="Rectangle 281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62" name="Object 280"/>
          <p:cNvGraphicFramePr>
            <a:graphicFrameLocks noChangeAspect="1"/>
          </p:cNvGraphicFramePr>
          <p:nvPr/>
        </p:nvGraphicFramePr>
        <p:xfrm>
          <a:off x="5292725" y="3725863"/>
          <a:ext cx="647700" cy="865187"/>
        </p:xfrm>
        <a:graphic>
          <a:graphicData uri="http://schemas.openxmlformats.org/presentationml/2006/ole">
            <p:oleObj spid="_x0000_s2062" name="Формула" r:id="rId16" imgW="291973" imgH="393529" progId="Equation.3">
              <p:embed/>
            </p:oleObj>
          </a:graphicData>
        </a:graphic>
      </p:graphicFrame>
      <p:sp>
        <p:nvSpPr>
          <p:cNvPr id="2143" name="Rectangle 283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63" name="Object 282"/>
          <p:cNvGraphicFramePr>
            <a:graphicFrameLocks noChangeAspect="1"/>
          </p:cNvGraphicFramePr>
          <p:nvPr/>
        </p:nvGraphicFramePr>
        <p:xfrm>
          <a:off x="6084888" y="3725863"/>
          <a:ext cx="647700" cy="865187"/>
        </p:xfrm>
        <a:graphic>
          <a:graphicData uri="http://schemas.openxmlformats.org/presentationml/2006/ole">
            <p:oleObj spid="_x0000_s2063" name="Формула" r:id="rId17" imgW="152334" imgH="393529" progId="Equation.3">
              <p:embed/>
            </p:oleObj>
          </a:graphicData>
        </a:graphic>
      </p:graphicFrame>
      <p:sp>
        <p:nvSpPr>
          <p:cNvPr id="67" name="Прямоугольник 66"/>
          <p:cNvSpPr/>
          <p:nvPr/>
        </p:nvSpPr>
        <p:spPr>
          <a:xfrm>
            <a:off x="0" y="142852"/>
            <a:ext cx="914400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ДЕШИФРАТОР</a:t>
            </a:r>
          </a:p>
        </p:txBody>
      </p:sp>
      <p:pic>
        <p:nvPicPr>
          <p:cNvPr id="2145" name="Рисунок 50" descr="5.JP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143750" y="4429125"/>
            <a:ext cx="1714500" cy="225107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2852"/>
            <a:ext cx="914400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«ВИТЯЗЬ»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000108"/>
            <a:ext cx="8858312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effectLst>
                  <a:glow rad="101600">
                    <a:srgbClr val="006666"/>
                  </a:glow>
                </a:effectLst>
              </a:rPr>
              <a:t>Применив распределительный закон, представьте числитель дроби в виде произведения, а затем сократите дробь.</a:t>
            </a:r>
          </a:p>
        </p:txBody>
      </p:sp>
      <p:graphicFrame>
        <p:nvGraphicFramePr>
          <p:cNvPr id="19467" name="Object 11"/>
          <p:cNvGraphicFramePr>
            <a:graphicFrameLocks noChangeAspect="1"/>
          </p:cNvGraphicFramePr>
          <p:nvPr/>
        </p:nvGraphicFramePr>
        <p:xfrm>
          <a:off x="1714500" y="2714625"/>
          <a:ext cx="3876675" cy="1655763"/>
        </p:xfrm>
        <a:graphic>
          <a:graphicData uri="http://schemas.openxmlformats.org/presentationml/2006/ole">
            <p:oleObj spid="_x0000_s3074" name="Формула" r:id="rId3" imgW="990360" imgH="393480" progId="Equation.3">
              <p:embed/>
            </p:oleObj>
          </a:graphicData>
        </a:graphic>
      </p:graphicFrame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0" y="5357813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УСТРАНЕНИЕ НЕИСПРАВНОСТЕЙ</a:t>
            </a:r>
          </a:p>
        </p:txBody>
      </p:sp>
      <p:pic>
        <p:nvPicPr>
          <p:cNvPr id="3078" name="Рисунок 7" descr="к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38" y="2571750"/>
            <a:ext cx="1924050" cy="1924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0" name="Rectangle 12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67" name="Object 11"/>
          <p:cNvGraphicFramePr>
            <a:graphicFrameLocks noChangeAspect="1"/>
          </p:cNvGraphicFramePr>
          <p:nvPr/>
        </p:nvGraphicFramePr>
        <p:xfrm>
          <a:off x="0" y="428625"/>
          <a:ext cx="9144000" cy="1655763"/>
        </p:xfrm>
        <a:graphic>
          <a:graphicData uri="http://schemas.openxmlformats.org/presentationml/2006/ole">
            <p:oleObj spid="_x0000_s4098" name="Формула" r:id="rId3" imgW="2336800" imgH="393700" progId="Equation.3">
              <p:embed/>
            </p:oleObj>
          </a:graphicData>
        </a:graphic>
      </p:graphicFrame>
      <p:sp>
        <p:nvSpPr>
          <p:cNvPr id="4101" name="TextBox 8"/>
          <p:cNvSpPr txBox="1">
            <a:spLocks noChangeArrowheads="1"/>
          </p:cNvSpPr>
          <p:nvPr/>
        </p:nvSpPr>
        <p:spPr bwMode="auto">
          <a:xfrm>
            <a:off x="0" y="2143125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НЕИСПРАВНОСТЬ УСТРАНЕНА</a:t>
            </a:r>
          </a:p>
        </p:txBody>
      </p:sp>
      <p:pic>
        <p:nvPicPr>
          <p:cNvPr id="4102" name="Рисунок 6" descr="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88" y="2894013"/>
            <a:ext cx="2867025" cy="3763962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2852"/>
            <a:ext cx="914400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«ПОБЕДА»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000108"/>
            <a:ext cx="8858312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effectLst>
                  <a:glow rad="101600">
                    <a:srgbClr val="006666"/>
                  </a:glow>
                </a:effectLst>
              </a:rPr>
              <a:t>Применив распределительный закон, представьте числитель дроби в виде произведения, а затем сократите дробь.</a:t>
            </a:r>
          </a:p>
        </p:txBody>
      </p:sp>
      <p:sp>
        <p:nvSpPr>
          <p:cNvPr id="5125" name="TextBox 7"/>
          <p:cNvSpPr txBox="1">
            <a:spLocks noChangeArrowheads="1"/>
          </p:cNvSpPr>
          <p:nvPr/>
        </p:nvSpPr>
        <p:spPr bwMode="auto">
          <a:xfrm>
            <a:off x="0" y="5357813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УСТРАНЕНИЕ НЕИСПРАВНОСТЕЙ</a:t>
            </a:r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1628775" y="2714625"/>
          <a:ext cx="3930650" cy="1643063"/>
        </p:xfrm>
        <a:graphic>
          <a:graphicData uri="http://schemas.openxmlformats.org/presentationml/2006/ole">
            <p:oleObj spid="_x0000_s5122" name="Формула" r:id="rId3" imgW="1002960" imgH="393480" progId="Equation.3">
              <p:embed/>
            </p:oleObj>
          </a:graphicData>
        </a:graphic>
      </p:graphicFrame>
      <p:pic>
        <p:nvPicPr>
          <p:cNvPr id="5126" name="Рисунок 7" descr="к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2643188"/>
            <a:ext cx="1924050" cy="1924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5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428625" y="285750"/>
          <a:ext cx="8496300" cy="1368425"/>
        </p:xfrm>
        <a:graphic>
          <a:graphicData uri="http://schemas.openxmlformats.org/presentationml/2006/ole">
            <p:oleObj spid="_x0000_s6146" name="Формула" r:id="rId3" imgW="2603500" imgH="393700" progId="Equation.3">
              <p:embed/>
            </p:oleObj>
          </a:graphicData>
        </a:graphic>
      </p:graphicFrame>
      <p:sp>
        <p:nvSpPr>
          <p:cNvPr id="6148" name="TextBox 8"/>
          <p:cNvSpPr txBox="1">
            <a:spLocks noChangeArrowheads="1"/>
          </p:cNvSpPr>
          <p:nvPr/>
        </p:nvSpPr>
        <p:spPr bwMode="auto">
          <a:xfrm>
            <a:off x="0" y="1857375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НЕИСПРАВНОСТЬ УСТРАНЕНА</a:t>
            </a:r>
          </a:p>
        </p:txBody>
      </p:sp>
      <p:pic>
        <p:nvPicPr>
          <p:cNvPr id="6149" name="Рисунок 4" descr="1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2786063"/>
            <a:ext cx="4162425" cy="383857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Рисунок 5" descr="1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714500"/>
            <a:ext cx="8858250" cy="4981575"/>
          </a:xfrm>
          <a:prstGeom prst="rect">
            <a:avLst/>
          </a:prstGeom>
          <a:noFill/>
          <a:ln w="1587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142852"/>
            <a:ext cx="9144000" cy="14465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Штормовое предупреждение…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785926"/>
            <a:ext cx="8929718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effectLst>
                  <a:glow rad="101600">
                    <a:srgbClr val="333333"/>
                  </a:glow>
                </a:effectLst>
              </a:rPr>
              <a:t>На море поднимается шторм. Чтобы проверить готовность к борьбе со стихией необходимо решить уравнение:</a:t>
            </a:r>
          </a:p>
        </p:txBody>
      </p:sp>
      <p:graphicFrame>
        <p:nvGraphicFramePr>
          <p:cNvPr id="27654" name="Object 6"/>
          <p:cNvGraphicFramePr>
            <a:graphicFrameLocks noChangeAspect="1"/>
          </p:cNvGraphicFramePr>
          <p:nvPr/>
        </p:nvGraphicFramePr>
        <p:xfrm>
          <a:off x="142875" y="2714625"/>
          <a:ext cx="8858250" cy="1406525"/>
        </p:xfrm>
        <a:graphic>
          <a:graphicData uri="http://schemas.openxmlformats.org/presentationml/2006/ole">
            <p:oleObj spid="_x0000_s7170" name="Формула" r:id="rId4" imgW="148572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6">
      <a:dk1>
        <a:srgbClr val="000000"/>
      </a:dk1>
      <a:lt1>
        <a:srgbClr val="FFFFFF"/>
      </a:lt1>
      <a:dk2>
        <a:srgbClr val="006B80"/>
      </a:dk2>
      <a:lt2>
        <a:srgbClr val="C1CB75"/>
      </a:lt2>
      <a:accent1>
        <a:srgbClr val="6F8406"/>
      </a:accent1>
      <a:accent2>
        <a:srgbClr val="D9E288"/>
      </a:accent2>
      <a:accent3>
        <a:srgbClr val="AABAC0"/>
      </a:accent3>
      <a:accent4>
        <a:srgbClr val="DADADA"/>
      </a:accent4>
      <a:accent5>
        <a:srgbClr val="BBC2AA"/>
      </a:accent5>
      <a:accent6>
        <a:srgbClr val="C4CD7B"/>
      </a:accent6>
      <a:hlink>
        <a:srgbClr val="00CC00"/>
      </a:hlink>
      <a:folHlink>
        <a:srgbClr val="C0FF73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420</TotalTime>
  <Words>330</Words>
  <Application>Microsoft PowerPoint</Application>
  <PresentationFormat>Экран (4:3)</PresentationFormat>
  <Paragraphs>63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Океан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К ОСТРОВУ ОБЫКНОВЕННЫХ ДРОБЕЙ.</dc:title>
  <dc:creator>User</dc:creator>
  <cp:lastModifiedBy>Admin</cp:lastModifiedBy>
  <cp:revision>61</cp:revision>
  <dcterms:created xsi:type="dcterms:W3CDTF">2007-09-30T18:34:29Z</dcterms:created>
  <dcterms:modified xsi:type="dcterms:W3CDTF">2012-02-27T09:48:06Z</dcterms:modified>
</cp:coreProperties>
</file>